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67" r:id="rId4"/>
    <p:sldId id="257" r:id="rId5"/>
    <p:sldId id="258" r:id="rId6"/>
    <p:sldId id="272" r:id="rId7"/>
    <p:sldId id="273" r:id="rId8"/>
    <p:sldId id="284" r:id="rId9"/>
    <p:sldId id="274" r:id="rId10"/>
    <p:sldId id="276" r:id="rId11"/>
    <p:sldId id="280" r:id="rId12"/>
    <p:sldId id="266" r:id="rId13"/>
  </p:sldIdLst>
  <p:sldSz cx="18288000" cy="10287000"/>
  <p:notesSz cx="6858000" cy="9144000"/>
  <p:embeddedFontLst>
    <p:embeddedFont>
      <p:font typeface="Raleway Medium"/>
      <p:regular r:id="rId17"/>
      <p:italic r:id="rId18"/>
    </p:embeddedFont>
    <p:embeddedFont>
      <p:font typeface="Calibri" panose="020F0502020204030204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 showGuides="1">
      <p:cViewPr varScale="1">
        <p:scale>
          <a:sx n="53" d="100"/>
          <a:sy n="53" d="100"/>
        </p:scale>
        <p:origin x="106" y="134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42842" y="8953500"/>
            <a:ext cx="7734358" cy="415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150"/>
              </a:lnSpc>
            </a:pPr>
            <a:r>
              <a:rPr lang="en-US" sz="3500" b="1" spc="-16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Shaktiprasad Rajbhar</a:t>
            </a:r>
            <a:endParaRPr lang="en-US" sz="3500" b="1" spc="-16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495300"/>
            <a:ext cx="15240000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US" sz="60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</a:t>
            </a:r>
            <a:endParaRPr lang="en-US" sz="6000" b="1" spc="242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ctr">
              <a:lnSpc>
                <a:spcPts val="6485"/>
              </a:lnSpc>
            </a:pPr>
            <a:r>
              <a:rPr lang="en-US" sz="60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BETTER BUSINESS DECISONS</a:t>
            </a:r>
            <a:endParaRPr lang="en-US" sz="6000" b="1" spc="242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81000" y="3848100"/>
            <a:ext cx="84582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4400" u="sng" spc="-243" dirty="0">
                <a:solidFill>
                  <a:srgbClr val="003E2C"/>
                </a:solidFill>
                <a:latin typeface="Raleway Medium"/>
              </a:rPr>
              <a:t>Problem Statement:</a:t>
            </a:r>
            <a:endParaRPr lang="en-US" sz="4400" u="sng" spc="-243" dirty="0">
              <a:solidFill>
                <a:srgbClr val="003E2C"/>
              </a:solidFill>
              <a:latin typeface="Raleway Medium"/>
            </a:endParaRPr>
          </a:p>
          <a:p>
            <a:pPr algn="ctr">
              <a:lnSpc>
                <a:spcPts val="4770"/>
              </a:lnSpc>
            </a:pPr>
            <a:endParaRPr lang="en-US" sz="5300" spc="-243" dirty="0">
              <a:solidFill>
                <a:srgbClr val="003E2C"/>
              </a:solidFill>
              <a:latin typeface="Raleway Medium"/>
            </a:endParaRPr>
          </a:p>
          <a:p>
            <a:pPr marL="0" lvl="1" indent="0" algn="ctr">
              <a:lnSpc>
                <a:spcPts val="5670"/>
              </a:lnSpc>
            </a:pPr>
            <a:r>
              <a:rPr lang="en-US" sz="5300" spc="-243" dirty="0">
                <a:solidFill>
                  <a:srgbClr val="003E2C"/>
                </a:solidFill>
                <a:latin typeface="Raleway Medium"/>
              </a:rPr>
              <a:t>Understanding Career Aspiration of Gen-Z</a:t>
            </a:r>
            <a:endParaRPr lang="en-US" sz="5300" spc="-243" dirty="0">
              <a:solidFill>
                <a:srgbClr val="003E2C"/>
              </a:solidFill>
              <a:latin typeface="Raleway Medium"/>
            </a:endParaRPr>
          </a:p>
        </p:txBody>
      </p:sp>
      <p:pic>
        <p:nvPicPr>
          <p:cNvPr id="15" name="Picture 14" descr="A cartoon of people holding a light bulb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63852"/>
            <a:ext cx="6666667" cy="670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400" y="2479964"/>
            <a:ext cx="76962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u="sng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per Glassdoor the overall rating for </a:t>
            </a:r>
            <a:r>
              <a:rPr lang="en-US" sz="2400" b="1" dirty="0" err="1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Byju's</a:t>
            </a: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2.5 out of 5, based on 18287 reviews  with late working hours, constant pressure to meet the targets and leading to drained energy, stress and a poor work-life balance.</a:t>
            </a:r>
            <a:endParaRPr 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99" y="4225637"/>
            <a:ext cx="8724901" cy="5566063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10016836" y="5738070"/>
            <a:ext cx="76962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Recommendations:</a:t>
            </a:r>
            <a:endParaRPr lang="en-US" sz="2400" b="1" u="sng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u="sng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the total data collected, approximately 52% of Gen-Z individuals express a willingness to work in a hybrid work environment.</a:t>
            </a:r>
            <a:endParaRPr 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Byjus</a:t>
            </a: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implement a more structed work schedule with clear boundaries between work and personal time.</a:t>
            </a:r>
            <a:endParaRPr 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working option</a:t>
            </a:r>
            <a:r>
              <a:rPr lang="en-IN" alt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altLang="en-US" sz="24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600" y="495300"/>
            <a:ext cx="9144000" cy="87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IN" sz="5000" b="1" spc="242" dirty="0">
                <a:solidFill>
                  <a:srgbClr val="003E2C"/>
                </a:solidFill>
                <a:latin typeface="Raleway Medium"/>
              </a:rPr>
              <a:t>Final Insights</a:t>
            </a:r>
            <a:endParaRPr lang="en-IN" sz="5000" b="1" spc="242" dirty="0">
              <a:solidFill>
                <a:srgbClr val="003E2C"/>
              </a:solidFill>
              <a:latin typeface="Raleway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1" y="2324100"/>
            <a:ext cx="2819400" cy="1596736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71" y="2324100"/>
            <a:ext cx="2667000" cy="1596735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1" y="2343919"/>
            <a:ext cx="2667000" cy="1576916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2019300"/>
            <a:ext cx="9525000" cy="1733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13330"/>
              </a:lnSpc>
            </a:pPr>
            <a:r>
              <a:rPr lang="en-US" sz="14810" b="1" spc="-681" dirty="0">
                <a:solidFill>
                  <a:srgbClr val="00694C"/>
                </a:solidFill>
                <a:latin typeface="Raleway Medium"/>
              </a:rPr>
              <a:t>Thank you!!</a:t>
            </a:r>
            <a:endParaRPr lang="en-US" sz="14810" b="1" spc="-681" dirty="0">
              <a:solidFill>
                <a:srgbClr val="00694C"/>
              </a:solidFill>
              <a:latin typeface="Raleway Medium"/>
            </a:endParaRPr>
          </a:p>
        </p:txBody>
      </p:sp>
      <p:pic>
        <p:nvPicPr>
          <p:cNvPr id="14" name="Picture 13" descr="Cartoon a cartoon of a person with his arms up and a hat throwing graduation caps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4381500"/>
            <a:ext cx="6019800" cy="5638800"/>
          </a:xfrm>
          <a:prstGeom prst="rect">
            <a:avLst/>
          </a:prstGeom>
        </p:spPr>
      </p:pic>
      <p:pic>
        <p:nvPicPr>
          <p:cNvPr id="4" name="Picture 3" descr="A purple and white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2" y="266700"/>
            <a:ext cx="5105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0" y="184747"/>
            <a:ext cx="10875038" cy="87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IN" sz="5000" b="1" spc="242" dirty="0">
                <a:solidFill>
                  <a:srgbClr val="003E2C"/>
                </a:solidFill>
                <a:latin typeface="Raleway Medium"/>
              </a:rPr>
              <a:t>Successful Learning Road Map</a:t>
            </a:r>
            <a:endParaRPr lang="en-IN" sz="5000" b="1" spc="242" dirty="0">
              <a:solidFill>
                <a:srgbClr val="003E2C"/>
              </a:solidFill>
              <a:latin typeface="Raleway Medium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56860" y="2024715"/>
            <a:ext cx="13677900" cy="715522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5" name="Flowchart: Connector 94"/>
          <p:cNvSpPr/>
          <p:nvPr/>
        </p:nvSpPr>
        <p:spPr>
          <a:xfrm>
            <a:off x="154598" y="7700112"/>
            <a:ext cx="2057400" cy="20574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aphic 21" descr="Woman holding a laptop"/>
          <p:cNvGrpSpPr/>
          <p:nvPr/>
        </p:nvGrpSpPr>
        <p:grpSpPr>
          <a:xfrm>
            <a:off x="590670" y="7822642"/>
            <a:ext cx="1615216" cy="1557631"/>
            <a:chOff x="8297209" y="4286253"/>
            <a:chExt cx="1623699" cy="1650942"/>
          </a:xfrm>
        </p:grpSpPr>
        <p:grpSp>
          <p:nvGrpSpPr>
            <p:cNvPr id="24" name="Graphic 21" descr="Woman holding a laptop"/>
            <p:cNvGrpSpPr/>
            <p:nvPr/>
          </p:nvGrpSpPr>
          <p:grpSpPr>
            <a:xfrm>
              <a:off x="8297209" y="4816496"/>
              <a:ext cx="1623699" cy="1120699"/>
              <a:chOff x="8297209" y="4816496"/>
              <a:chExt cx="1623699" cy="1120699"/>
            </a:xfrm>
          </p:grpSpPr>
          <p:sp>
            <p:nvSpPr>
              <p:cNvPr id="25" name="Freeform: Shape 24"/>
              <p:cNvSpPr/>
              <p:nvPr/>
            </p:nvSpPr>
            <p:spPr>
              <a:xfrm>
                <a:off x="8311386" y="4816496"/>
                <a:ext cx="1603579" cy="1105769"/>
              </a:xfrm>
              <a:custGeom>
                <a:avLst/>
                <a:gdLst>
                  <a:gd name="connsiteX0" fmla="*/ 426738 w 1603579"/>
                  <a:gd name="connsiteY0" fmla="*/ 11535 h 1105769"/>
                  <a:gd name="connsiteX1" fmla="*/ 436866 w 1603579"/>
                  <a:gd name="connsiteY1" fmla="*/ 94102 h 1105769"/>
                  <a:gd name="connsiteX2" fmla="*/ 388656 w 1603579"/>
                  <a:gd name="connsiteY2" fmla="*/ 139138 h 1105769"/>
                  <a:gd name="connsiteX3" fmla="*/ 377886 w 1603579"/>
                  <a:gd name="connsiteY3" fmla="*/ 134000 h 1105769"/>
                  <a:gd name="connsiteX4" fmla="*/ 162488 w 1603579"/>
                  <a:gd name="connsiteY4" fmla="*/ 214246 h 1105769"/>
                  <a:gd name="connsiteX5" fmla="*/ 79820 w 1603579"/>
                  <a:gd name="connsiteY5" fmla="*/ 291079 h 1105769"/>
                  <a:gd name="connsiteX6" fmla="*/ 1244 w 1603579"/>
                  <a:gd name="connsiteY6" fmla="*/ 695050 h 1105769"/>
                  <a:gd name="connsiteX7" fmla="*/ 30757 w 1603579"/>
                  <a:gd name="connsiteY7" fmla="*/ 960869 h 1105769"/>
                  <a:gd name="connsiteX8" fmla="*/ 110819 w 1603579"/>
                  <a:gd name="connsiteY8" fmla="*/ 1011574 h 1105769"/>
                  <a:gd name="connsiteX9" fmla="*/ 120186 w 1603579"/>
                  <a:gd name="connsiteY9" fmla="*/ 1023556 h 1105769"/>
                  <a:gd name="connsiteX10" fmla="*/ 110113 w 1603579"/>
                  <a:gd name="connsiteY10" fmla="*/ 1083628 h 1105769"/>
                  <a:gd name="connsiteX11" fmla="*/ 121663 w 1603579"/>
                  <a:gd name="connsiteY11" fmla="*/ 1097957 h 1105769"/>
                  <a:gd name="connsiteX12" fmla="*/ 558579 w 1603579"/>
                  <a:gd name="connsiteY12" fmla="*/ 1100489 h 1105769"/>
                  <a:gd name="connsiteX13" fmla="*/ 938899 w 1603579"/>
                  <a:gd name="connsiteY13" fmla="*/ 1043821 h 1105769"/>
                  <a:gd name="connsiteX14" fmla="*/ 932642 w 1603579"/>
                  <a:gd name="connsiteY14" fmla="*/ 927787 h 1105769"/>
                  <a:gd name="connsiteX15" fmla="*/ 938973 w 1603579"/>
                  <a:gd name="connsiteY15" fmla="*/ 921760 h 1105769"/>
                  <a:gd name="connsiteX16" fmla="*/ 1176967 w 1603579"/>
                  <a:gd name="connsiteY16" fmla="*/ 881422 h 1105769"/>
                  <a:gd name="connsiteX17" fmla="*/ 1388741 w 1603579"/>
                  <a:gd name="connsiteY17" fmla="*/ 839065 h 1105769"/>
                  <a:gd name="connsiteX18" fmla="*/ 1414520 w 1603579"/>
                  <a:gd name="connsiteY18" fmla="*/ 747196 h 1105769"/>
                  <a:gd name="connsiteX19" fmla="*/ 1420759 w 1603579"/>
                  <a:gd name="connsiteY19" fmla="*/ 737609 h 1105769"/>
                  <a:gd name="connsiteX20" fmla="*/ 1470528 w 1603579"/>
                  <a:gd name="connsiteY20" fmla="*/ 675482 h 1105769"/>
                  <a:gd name="connsiteX21" fmla="*/ 1589773 w 1603579"/>
                  <a:gd name="connsiteY21" fmla="*/ 315794 h 1105769"/>
                  <a:gd name="connsiteX22" fmla="*/ 1598277 w 1603579"/>
                  <a:gd name="connsiteY22" fmla="*/ 228080 h 1105769"/>
                  <a:gd name="connsiteX23" fmla="*/ 1535187 w 1603579"/>
                  <a:gd name="connsiteY23" fmla="*/ 214062 h 1105769"/>
                  <a:gd name="connsiteX24" fmla="*/ 1276579 w 1603579"/>
                  <a:gd name="connsiteY24" fmla="*/ 215429 h 1105769"/>
                  <a:gd name="connsiteX25" fmla="*/ 1130527 w 1603579"/>
                  <a:gd name="connsiteY25" fmla="*/ 262162 h 1105769"/>
                  <a:gd name="connsiteX26" fmla="*/ 1037337 w 1603579"/>
                  <a:gd name="connsiteY26" fmla="*/ 605309 h 1105769"/>
                  <a:gd name="connsiteX27" fmla="*/ 1027457 w 1603579"/>
                  <a:gd name="connsiteY27" fmla="*/ 604741 h 1105769"/>
                  <a:gd name="connsiteX28" fmla="*/ 996155 w 1603579"/>
                  <a:gd name="connsiteY28" fmla="*/ 412883 h 1105769"/>
                  <a:gd name="connsiteX29" fmla="*/ 890781 w 1603579"/>
                  <a:gd name="connsiteY29" fmla="*/ 266538 h 1105769"/>
                  <a:gd name="connsiteX30" fmla="*/ 740271 w 1603579"/>
                  <a:gd name="connsiteY30" fmla="*/ 186797 h 1105769"/>
                  <a:gd name="connsiteX31" fmla="*/ 681071 w 1603579"/>
                  <a:gd name="connsiteY31" fmla="*/ 182898 h 1105769"/>
                  <a:gd name="connsiteX32" fmla="*/ 666952 w 1603579"/>
                  <a:gd name="connsiteY32" fmla="*/ 103707 h 1105769"/>
                  <a:gd name="connsiteX33" fmla="*/ 662869 w 1603579"/>
                  <a:gd name="connsiteY33" fmla="*/ 67818 h 1105769"/>
                  <a:gd name="connsiteX34" fmla="*/ 433765 w 1603579"/>
                  <a:gd name="connsiteY34" fmla="*/ 242 h 1105769"/>
                  <a:gd name="connsiteX35" fmla="*/ 426738 w 1603579"/>
                  <a:gd name="connsiteY35" fmla="*/ 11535 h 110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603579" h="1105769">
                    <a:moveTo>
                      <a:pt x="426738" y="11535"/>
                    </a:moveTo>
                    <a:cubicBezTo>
                      <a:pt x="426738" y="11535"/>
                      <a:pt x="450499" y="56323"/>
                      <a:pt x="436866" y="94102"/>
                    </a:cubicBezTo>
                    <a:cubicBezTo>
                      <a:pt x="423839" y="130211"/>
                      <a:pt x="406179" y="194439"/>
                      <a:pt x="388656" y="139138"/>
                    </a:cubicBezTo>
                    <a:cubicBezTo>
                      <a:pt x="387225" y="134633"/>
                      <a:pt x="382280" y="132275"/>
                      <a:pt x="377886" y="134000"/>
                    </a:cubicBezTo>
                    <a:cubicBezTo>
                      <a:pt x="354831" y="143037"/>
                      <a:pt x="283851" y="170504"/>
                      <a:pt x="162488" y="214246"/>
                    </a:cubicBezTo>
                    <a:cubicBezTo>
                      <a:pt x="119874" y="229603"/>
                      <a:pt x="92095" y="268795"/>
                      <a:pt x="79820" y="291079"/>
                    </a:cubicBezTo>
                    <a:cubicBezTo>
                      <a:pt x="46032" y="352417"/>
                      <a:pt x="6868" y="523009"/>
                      <a:pt x="1244" y="695050"/>
                    </a:cubicBezTo>
                    <a:cubicBezTo>
                      <a:pt x="-1839" y="789259"/>
                      <a:pt x="-1554" y="885091"/>
                      <a:pt x="30757" y="960869"/>
                    </a:cubicBezTo>
                    <a:cubicBezTo>
                      <a:pt x="30757" y="960869"/>
                      <a:pt x="56087" y="1008051"/>
                      <a:pt x="110819" y="1011574"/>
                    </a:cubicBezTo>
                    <a:cubicBezTo>
                      <a:pt x="116856" y="1011960"/>
                      <a:pt x="121186" y="1017583"/>
                      <a:pt x="120186" y="1023556"/>
                    </a:cubicBezTo>
                    <a:lnTo>
                      <a:pt x="110113" y="1083628"/>
                    </a:lnTo>
                    <a:cubicBezTo>
                      <a:pt x="109058" y="1090857"/>
                      <a:pt x="114369" y="1097462"/>
                      <a:pt x="121663" y="1097957"/>
                    </a:cubicBezTo>
                    <a:cubicBezTo>
                      <a:pt x="172341" y="1101389"/>
                      <a:pt x="358538" y="1112131"/>
                      <a:pt x="558579" y="1100489"/>
                    </a:cubicBezTo>
                    <a:cubicBezTo>
                      <a:pt x="690860" y="1092792"/>
                      <a:pt x="830645" y="1086306"/>
                      <a:pt x="938899" y="1043821"/>
                    </a:cubicBezTo>
                    <a:lnTo>
                      <a:pt x="932642" y="927787"/>
                    </a:lnTo>
                    <a:cubicBezTo>
                      <a:pt x="932450" y="924255"/>
                      <a:pt x="935441" y="921558"/>
                      <a:pt x="938973" y="921760"/>
                    </a:cubicBezTo>
                    <a:cubicBezTo>
                      <a:pt x="993623" y="924843"/>
                      <a:pt x="1070107" y="931200"/>
                      <a:pt x="1176967" y="881422"/>
                    </a:cubicBezTo>
                    <a:cubicBezTo>
                      <a:pt x="1176967" y="881422"/>
                      <a:pt x="1353687" y="890770"/>
                      <a:pt x="1388741" y="839065"/>
                    </a:cubicBezTo>
                    <a:cubicBezTo>
                      <a:pt x="1423795" y="787360"/>
                      <a:pt x="1414520" y="747196"/>
                      <a:pt x="1414520" y="747196"/>
                    </a:cubicBezTo>
                    <a:cubicBezTo>
                      <a:pt x="1415575" y="743434"/>
                      <a:pt x="1417759" y="740104"/>
                      <a:pt x="1420759" y="737609"/>
                    </a:cubicBezTo>
                    <a:cubicBezTo>
                      <a:pt x="1430602" y="729453"/>
                      <a:pt x="1454262" y="707738"/>
                      <a:pt x="1470528" y="675482"/>
                    </a:cubicBezTo>
                    <a:cubicBezTo>
                      <a:pt x="1521939" y="573540"/>
                      <a:pt x="1589773" y="315794"/>
                      <a:pt x="1589773" y="315794"/>
                    </a:cubicBezTo>
                    <a:cubicBezTo>
                      <a:pt x="1589773" y="315794"/>
                      <a:pt x="1613992" y="259988"/>
                      <a:pt x="1598277" y="228080"/>
                    </a:cubicBezTo>
                    <a:cubicBezTo>
                      <a:pt x="1590268" y="211824"/>
                      <a:pt x="1570085" y="213567"/>
                      <a:pt x="1535187" y="214062"/>
                    </a:cubicBezTo>
                    <a:cubicBezTo>
                      <a:pt x="1473097" y="214943"/>
                      <a:pt x="1368301" y="213090"/>
                      <a:pt x="1276579" y="215429"/>
                    </a:cubicBezTo>
                    <a:cubicBezTo>
                      <a:pt x="1204571" y="217264"/>
                      <a:pt x="1151187" y="224292"/>
                      <a:pt x="1130527" y="262162"/>
                    </a:cubicBezTo>
                    <a:lnTo>
                      <a:pt x="1037337" y="605309"/>
                    </a:lnTo>
                    <a:cubicBezTo>
                      <a:pt x="1035860" y="610529"/>
                      <a:pt x="1028328" y="610098"/>
                      <a:pt x="1027457" y="604741"/>
                    </a:cubicBezTo>
                    <a:lnTo>
                      <a:pt x="996155" y="412883"/>
                    </a:lnTo>
                    <a:cubicBezTo>
                      <a:pt x="996155" y="412883"/>
                      <a:pt x="986769" y="314381"/>
                      <a:pt x="890781" y="266538"/>
                    </a:cubicBezTo>
                    <a:cubicBezTo>
                      <a:pt x="794793" y="218704"/>
                      <a:pt x="754684" y="198476"/>
                      <a:pt x="740271" y="186797"/>
                    </a:cubicBezTo>
                    <a:cubicBezTo>
                      <a:pt x="725859" y="175109"/>
                      <a:pt x="681071" y="182898"/>
                      <a:pt x="681071" y="182898"/>
                    </a:cubicBezTo>
                    <a:cubicBezTo>
                      <a:pt x="677585" y="179256"/>
                      <a:pt x="667521" y="108716"/>
                      <a:pt x="666952" y="103707"/>
                    </a:cubicBezTo>
                    <a:lnTo>
                      <a:pt x="662869" y="67818"/>
                    </a:lnTo>
                    <a:lnTo>
                      <a:pt x="433765" y="242"/>
                    </a:lnTo>
                    <a:cubicBezTo>
                      <a:pt x="428068" y="-1400"/>
                      <a:pt x="427123" y="5636"/>
                      <a:pt x="426738" y="115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8317951" y="5572190"/>
                <a:ext cx="208024" cy="186300"/>
              </a:xfrm>
              <a:custGeom>
                <a:avLst/>
                <a:gdLst>
                  <a:gd name="connsiteX0" fmla="*/ 208023 w 208024"/>
                  <a:gd name="connsiteY0" fmla="*/ 9923 h 186300"/>
                  <a:gd name="connsiteX1" fmla="*/ 2633 w 208024"/>
                  <a:gd name="connsiteY1" fmla="*/ 30271 h 186300"/>
                  <a:gd name="connsiteX2" fmla="*/ 10 w 208024"/>
                  <a:gd name="connsiteY2" fmla="*/ 35876 h 186300"/>
                  <a:gd name="connsiteX3" fmla="*/ 8853 w 208024"/>
                  <a:gd name="connsiteY3" fmla="*/ 122159 h 186300"/>
                  <a:gd name="connsiteX4" fmla="*/ 22706 w 208024"/>
                  <a:gd name="connsiteY4" fmla="*/ 181983 h 186300"/>
                  <a:gd name="connsiteX5" fmla="*/ 34724 w 208024"/>
                  <a:gd name="connsiteY5" fmla="*/ 182845 h 186300"/>
                  <a:gd name="connsiteX6" fmla="*/ 157749 w 208024"/>
                  <a:gd name="connsiteY6" fmla="*/ 47344 h 186300"/>
                  <a:gd name="connsiteX7" fmla="*/ 208023 w 208024"/>
                  <a:gd name="connsiteY7" fmla="*/ 9923 h 18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024" h="186300">
                    <a:moveTo>
                      <a:pt x="208023" y="9923"/>
                    </a:moveTo>
                    <a:cubicBezTo>
                      <a:pt x="195509" y="-12517"/>
                      <a:pt x="20605" y="6941"/>
                      <a:pt x="2633" y="30271"/>
                    </a:cubicBezTo>
                    <a:cubicBezTo>
                      <a:pt x="881" y="31583"/>
                      <a:pt x="-110" y="33693"/>
                      <a:pt x="10" y="35876"/>
                    </a:cubicBezTo>
                    <a:cubicBezTo>
                      <a:pt x="1597" y="66032"/>
                      <a:pt x="4578" y="95058"/>
                      <a:pt x="8853" y="122159"/>
                    </a:cubicBezTo>
                    <a:cubicBezTo>
                      <a:pt x="11752" y="140571"/>
                      <a:pt x="15670" y="162075"/>
                      <a:pt x="22706" y="181983"/>
                    </a:cubicBezTo>
                    <a:cubicBezTo>
                      <a:pt x="24404" y="187258"/>
                      <a:pt x="32284" y="187882"/>
                      <a:pt x="34724" y="182845"/>
                    </a:cubicBezTo>
                    <a:cubicBezTo>
                      <a:pt x="66944" y="127315"/>
                      <a:pt x="109411" y="85270"/>
                      <a:pt x="157749" y="47344"/>
                    </a:cubicBezTo>
                    <a:cubicBezTo>
                      <a:pt x="167813" y="38399"/>
                      <a:pt x="208316" y="22106"/>
                      <a:pt x="208023" y="99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7" name="Graphic 21" descr="Woman holding a laptop"/>
              <p:cNvGrpSpPr/>
              <p:nvPr/>
            </p:nvGrpSpPr>
            <p:grpSpPr>
              <a:xfrm>
                <a:off x="8720024" y="5029453"/>
                <a:ext cx="400899" cy="906651"/>
                <a:chOff x="8720024" y="5029453"/>
                <a:chExt cx="400899" cy="906651"/>
              </a:xfrm>
              <a:solidFill>
                <a:srgbClr val="FFFFFF"/>
              </a:solidFill>
            </p:grpSpPr>
            <p:sp>
              <p:nvSpPr>
                <p:cNvPr id="28" name="Freeform: Shape 27"/>
                <p:cNvSpPr/>
                <p:nvPr/>
              </p:nvSpPr>
              <p:spPr>
                <a:xfrm>
                  <a:off x="8781674" y="5663402"/>
                  <a:ext cx="334206" cy="272702"/>
                </a:xfrm>
                <a:custGeom>
                  <a:avLst/>
                  <a:gdLst>
                    <a:gd name="connsiteX0" fmla="*/ 331120 w 334206"/>
                    <a:gd name="connsiteY0" fmla="*/ 217172 h 272702"/>
                    <a:gd name="connsiteX1" fmla="*/ 325184 w 334206"/>
                    <a:gd name="connsiteY1" fmla="*/ 159944 h 272702"/>
                    <a:gd name="connsiteX2" fmla="*/ 328092 w 334206"/>
                    <a:gd name="connsiteY2" fmla="*/ 36993 h 272702"/>
                    <a:gd name="connsiteX3" fmla="*/ 328973 w 334206"/>
                    <a:gd name="connsiteY3" fmla="*/ 7425 h 272702"/>
                    <a:gd name="connsiteX4" fmla="*/ 321973 w 334206"/>
                    <a:gd name="connsiteY4" fmla="*/ 31 h 272702"/>
                    <a:gd name="connsiteX5" fmla="*/ 127198 w 334206"/>
                    <a:gd name="connsiteY5" fmla="*/ 18214 h 272702"/>
                    <a:gd name="connsiteX6" fmla="*/ 68218 w 334206"/>
                    <a:gd name="connsiteY6" fmla="*/ 22764 h 272702"/>
                    <a:gd name="connsiteX7" fmla="*/ 3458 w 334206"/>
                    <a:gd name="connsiteY7" fmla="*/ 60047 h 272702"/>
                    <a:gd name="connsiteX8" fmla="*/ 752 w 334206"/>
                    <a:gd name="connsiteY8" fmla="*/ 68882 h 272702"/>
                    <a:gd name="connsiteX9" fmla="*/ 11761 w 334206"/>
                    <a:gd name="connsiteY9" fmla="*/ 235282 h 272702"/>
                    <a:gd name="connsiteX10" fmla="*/ 19219 w 334206"/>
                    <a:gd name="connsiteY10" fmla="*/ 272703 h 272702"/>
                    <a:gd name="connsiteX11" fmla="*/ 322973 w 334206"/>
                    <a:gd name="connsiteY11" fmla="*/ 244061 h 272702"/>
                    <a:gd name="connsiteX12" fmla="*/ 334046 w 334206"/>
                    <a:gd name="connsiteY12" fmla="*/ 232942 h 272702"/>
                    <a:gd name="connsiteX13" fmla="*/ 331120 w 334206"/>
                    <a:gd name="connsiteY13" fmla="*/ 217172 h 27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4206" h="272702">
                      <a:moveTo>
                        <a:pt x="331120" y="217172"/>
                      </a:moveTo>
                      <a:cubicBezTo>
                        <a:pt x="323120" y="199851"/>
                        <a:pt x="325468" y="179356"/>
                        <a:pt x="325184" y="159944"/>
                      </a:cubicBezTo>
                      <a:cubicBezTo>
                        <a:pt x="325358" y="119092"/>
                        <a:pt x="328294" y="78010"/>
                        <a:pt x="328092" y="36993"/>
                      </a:cubicBezTo>
                      <a:cubicBezTo>
                        <a:pt x="327927" y="27103"/>
                        <a:pt x="327753" y="16874"/>
                        <a:pt x="328973" y="7425"/>
                      </a:cubicBezTo>
                      <a:cubicBezTo>
                        <a:pt x="329579" y="3453"/>
                        <a:pt x="325991" y="-382"/>
                        <a:pt x="321973" y="31"/>
                      </a:cubicBezTo>
                      <a:cubicBezTo>
                        <a:pt x="262213" y="4544"/>
                        <a:pt x="191279" y="9535"/>
                        <a:pt x="127198" y="18214"/>
                      </a:cubicBezTo>
                      <a:cubicBezTo>
                        <a:pt x="107823" y="20957"/>
                        <a:pt x="87777" y="23791"/>
                        <a:pt x="68218" y="22764"/>
                      </a:cubicBezTo>
                      <a:cubicBezTo>
                        <a:pt x="48521" y="34718"/>
                        <a:pt x="28724" y="46974"/>
                        <a:pt x="3458" y="60047"/>
                      </a:cubicBezTo>
                      <a:cubicBezTo>
                        <a:pt x="284" y="61754"/>
                        <a:pt x="-918" y="65689"/>
                        <a:pt x="752" y="68882"/>
                      </a:cubicBezTo>
                      <a:cubicBezTo>
                        <a:pt x="21779" y="109110"/>
                        <a:pt x="15953" y="200989"/>
                        <a:pt x="11761" y="235282"/>
                      </a:cubicBezTo>
                      <a:cubicBezTo>
                        <a:pt x="9495" y="253804"/>
                        <a:pt x="4724" y="271923"/>
                        <a:pt x="19219" y="272703"/>
                      </a:cubicBezTo>
                      <a:cubicBezTo>
                        <a:pt x="121309" y="267978"/>
                        <a:pt x="222783" y="265657"/>
                        <a:pt x="322973" y="244061"/>
                      </a:cubicBezTo>
                      <a:cubicBezTo>
                        <a:pt x="327725" y="242887"/>
                        <a:pt x="335138" y="237034"/>
                        <a:pt x="334046" y="232942"/>
                      </a:cubicBezTo>
                      <a:cubicBezTo>
                        <a:pt x="335046" y="227961"/>
                        <a:pt x="331046" y="222557"/>
                        <a:pt x="331120" y="21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8974735" y="5590504"/>
                  <a:ext cx="146188" cy="44414"/>
                </a:xfrm>
                <a:custGeom>
                  <a:avLst/>
                  <a:gdLst>
                    <a:gd name="connsiteX0" fmla="*/ 140316 w 146188"/>
                    <a:gd name="connsiteY0" fmla="*/ 9067 h 44414"/>
                    <a:gd name="connsiteX1" fmla="*/ 108803 w 146188"/>
                    <a:gd name="connsiteY1" fmla="*/ 609 h 44414"/>
                    <a:gd name="connsiteX2" fmla="*/ 103078 w 146188"/>
                    <a:gd name="connsiteY2" fmla="*/ 700 h 44414"/>
                    <a:gd name="connsiteX3" fmla="*/ 30511 w 146188"/>
                    <a:gd name="connsiteY3" fmla="*/ 15938 h 44414"/>
                    <a:gd name="connsiteX4" fmla="*/ 6924 w 146188"/>
                    <a:gd name="connsiteY4" fmla="*/ 30012 h 44414"/>
                    <a:gd name="connsiteX5" fmla="*/ 6356 w 146188"/>
                    <a:gd name="connsiteY5" fmla="*/ 44415 h 44414"/>
                    <a:gd name="connsiteX6" fmla="*/ 139435 w 146188"/>
                    <a:gd name="connsiteY6" fmla="*/ 31314 h 44414"/>
                    <a:gd name="connsiteX7" fmla="*/ 146169 w 146188"/>
                    <a:gd name="connsiteY7" fmla="*/ 16113 h 44414"/>
                    <a:gd name="connsiteX8" fmla="*/ 140316 w 146188"/>
                    <a:gd name="connsiteY8" fmla="*/ 9067 h 44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188" h="44414">
                      <a:moveTo>
                        <a:pt x="140316" y="9067"/>
                      </a:moveTo>
                      <a:cubicBezTo>
                        <a:pt x="128857" y="7847"/>
                        <a:pt x="118252" y="4994"/>
                        <a:pt x="108803" y="609"/>
                      </a:cubicBezTo>
                      <a:cubicBezTo>
                        <a:pt x="106986" y="-235"/>
                        <a:pt x="104876" y="-199"/>
                        <a:pt x="103078" y="700"/>
                      </a:cubicBezTo>
                      <a:cubicBezTo>
                        <a:pt x="80115" y="12930"/>
                        <a:pt x="49777" y="21993"/>
                        <a:pt x="30511" y="15938"/>
                      </a:cubicBezTo>
                      <a:cubicBezTo>
                        <a:pt x="24098" y="14636"/>
                        <a:pt x="16355" y="27021"/>
                        <a:pt x="6924" y="30012"/>
                      </a:cubicBezTo>
                      <a:cubicBezTo>
                        <a:pt x="-1103" y="31856"/>
                        <a:pt x="-3222" y="43681"/>
                        <a:pt x="6356" y="44415"/>
                      </a:cubicBezTo>
                      <a:cubicBezTo>
                        <a:pt x="36015" y="40938"/>
                        <a:pt x="127866" y="32232"/>
                        <a:pt x="139435" y="31314"/>
                      </a:cubicBezTo>
                      <a:cubicBezTo>
                        <a:pt x="146728" y="31057"/>
                        <a:pt x="145563" y="21012"/>
                        <a:pt x="146169" y="16113"/>
                      </a:cubicBezTo>
                      <a:cubicBezTo>
                        <a:pt x="146444" y="12572"/>
                        <a:pt x="143848" y="9443"/>
                        <a:pt x="140316" y="9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/>
                <p:cNvSpPr/>
                <p:nvPr/>
              </p:nvSpPr>
              <p:spPr>
                <a:xfrm>
                  <a:off x="8720024" y="5029453"/>
                  <a:ext cx="393279" cy="535114"/>
                </a:xfrm>
                <a:custGeom>
                  <a:avLst/>
                  <a:gdLst>
                    <a:gd name="connsiteX0" fmla="*/ 387238 w 393279"/>
                    <a:gd name="connsiteY0" fmla="*/ 424233 h 535114"/>
                    <a:gd name="connsiteX1" fmla="*/ 392357 w 393279"/>
                    <a:gd name="connsiteY1" fmla="*/ 416636 h 535114"/>
                    <a:gd name="connsiteX2" fmla="*/ 337661 w 393279"/>
                    <a:gd name="connsiteY2" fmla="*/ 32775 h 535114"/>
                    <a:gd name="connsiteX3" fmla="*/ 326276 w 393279"/>
                    <a:gd name="connsiteY3" fmla="*/ 29912 h 535114"/>
                    <a:gd name="connsiteX4" fmla="*/ 38467 w 393279"/>
                    <a:gd name="connsiteY4" fmla="*/ 16261 h 535114"/>
                    <a:gd name="connsiteX5" fmla="*/ 0 w 393279"/>
                    <a:gd name="connsiteY5" fmla="*/ 711 h 535114"/>
                    <a:gd name="connsiteX6" fmla="*/ 49549 w 393279"/>
                    <a:gd name="connsiteY6" fmla="*/ 528643 h 535114"/>
                    <a:gd name="connsiteX7" fmla="*/ 57751 w 393279"/>
                    <a:gd name="connsiteY7" fmla="*/ 534899 h 535114"/>
                    <a:gd name="connsiteX8" fmla="*/ 387238 w 393279"/>
                    <a:gd name="connsiteY8" fmla="*/ 424233 h 535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3279" h="535114">
                      <a:moveTo>
                        <a:pt x="387238" y="424233"/>
                      </a:moveTo>
                      <a:cubicBezTo>
                        <a:pt x="390192" y="422810"/>
                        <a:pt x="392155" y="419902"/>
                        <a:pt x="392357" y="416636"/>
                      </a:cubicBezTo>
                      <a:cubicBezTo>
                        <a:pt x="399871" y="294575"/>
                        <a:pt x="359670" y="135607"/>
                        <a:pt x="337661" y="32775"/>
                      </a:cubicBezTo>
                      <a:cubicBezTo>
                        <a:pt x="336643" y="27683"/>
                        <a:pt x="329597" y="25811"/>
                        <a:pt x="326276" y="29912"/>
                      </a:cubicBezTo>
                      <a:cubicBezTo>
                        <a:pt x="255195" y="109883"/>
                        <a:pt x="76365" y="33178"/>
                        <a:pt x="38467" y="16261"/>
                      </a:cubicBezTo>
                      <a:cubicBezTo>
                        <a:pt x="29559" y="14206"/>
                        <a:pt x="6651" y="-3757"/>
                        <a:pt x="0" y="711"/>
                      </a:cubicBezTo>
                      <a:cubicBezTo>
                        <a:pt x="25999" y="158560"/>
                        <a:pt x="46935" y="344611"/>
                        <a:pt x="49549" y="528643"/>
                      </a:cubicBezTo>
                      <a:cubicBezTo>
                        <a:pt x="49613" y="532899"/>
                        <a:pt x="53632" y="535973"/>
                        <a:pt x="57751" y="534899"/>
                      </a:cubicBezTo>
                      <a:cubicBezTo>
                        <a:pt x="164822" y="506964"/>
                        <a:pt x="285314" y="473314"/>
                        <a:pt x="387238" y="4242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1" name="Graphic 21" descr="Woman holding a laptop"/>
              <p:cNvGrpSpPr/>
              <p:nvPr/>
            </p:nvGrpSpPr>
            <p:grpSpPr>
              <a:xfrm>
                <a:off x="8316554" y="4949029"/>
                <a:ext cx="1019841" cy="988166"/>
                <a:chOff x="8316554" y="4949029"/>
                <a:chExt cx="1019841" cy="988166"/>
              </a:xfrm>
              <a:solidFill>
                <a:srgbClr val="FFFFFF"/>
              </a:solidFill>
            </p:grpSpPr>
            <p:sp>
              <p:nvSpPr>
                <p:cNvPr id="32" name="Freeform: Shape 31"/>
                <p:cNvSpPr/>
                <p:nvPr/>
              </p:nvSpPr>
              <p:spPr>
                <a:xfrm>
                  <a:off x="8427465" y="5728477"/>
                  <a:ext cx="370753" cy="208718"/>
                </a:xfrm>
                <a:custGeom>
                  <a:avLst/>
                  <a:gdLst>
                    <a:gd name="connsiteX0" fmla="*/ 356291 w 370753"/>
                    <a:gd name="connsiteY0" fmla="*/ 5376 h 208718"/>
                    <a:gd name="connsiteX1" fmla="*/ 346732 w 370753"/>
                    <a:gd name="connsiteY1" fmla="*/ 789 h 208718"/>
                    <a:gd name="connsiteX2" fmla="*/ 202405 w 370753"/>
                    <a:gd name="connsiteY2" fmla="*/ 62842 h 208718"/>
                    <a:gd name="connsiteX3" fmla="*/ 13025 w 370753"/>
                    <a:gd name="connsiteY3" fmla="*/ 105227 h 208718"/>
                    <a:gd name="connsiteX4" fmla="*/ 6465 w 370753"/>
                    <a:gd name="connsiteY4" fmla="*/ 112263 h 208718"/>
                    <a:gd name="connsiteX5" fmla="*/ 5419 w 370753"/>
                    <a:gd name="connsiteY5" fmla="*/ 193215 h 208718"/>
                    <a:gd name="connsiteX6" fmla="*/ 356080 w 370753"/>
                    <a:gd name="connsiteY6" fmla="*/ 208077 h 208718"/>
                    <a:gd name="connsiteX7" fmla="*/ 367135 w 370753"/>
                    <a:gd name="connsiteY7" fmla="*/ 198646 h 208718"/>
                    <a:gd name="connsiteX8" fmla="*/ 356291 w 370753"/>
                    <a:gd name="connsiteY8" fmla="*/ 5376 h 208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753" h="208718">
                      <a:moveTo>
                        <a:pt x="356291" y="5376"/>
                      </a:moveTo>
                      <a:cubicBezTo>
                        <a:pt x="355594" y="1138"/>
                        <a:pt x="350493" y="-1367"/>
                        <a:pt x="346732" y="789"/>
                      </a:cubicBezTo>
                      <a:cubicBezTo>
                        <a:pt x="299898" y="25862"/>
                        <a:pt x="249688" y="45430"/>
                        <a:pt x="202405" y="62842"/>
                      </a:cubicBezTo>
                      <a:cubicBezTo>
                        <a:pt x="142774" y="84961"/>
                        <a:pt x="78546" y="105401"/>
                        <a:pt x="13025" y="105227"/>
                      </a:cubicBezTo>
                      <a:cubicBezTo>
                        <a:pt x="9328" y="105153"/>
                        <a:pt x="6117" y="108575"/>
                        <a:pt x="6465" y="112263"/>
                      </a:cubicBezTo>
                      <a:cubicBezTo>
                        <a:pt x="11282" y="127199"/>
                        <a:pt x="-9351" y="194197"/>
                        <a:pt x="5419" y="193215"/>
                      </a:cubicBezTo>
                      <a:cubicBezTo>
                        <a:pt x="122848" y="205692"/>
                        <a:pt x="238514" y="210600"/>
                        <a:pt x="356080" y="208077"/>
                      </a:cubicBezTo>
                      <a:cubicBezTo>
                        <a:pt x="360218" y="208105"/>
                        <a:pt x="368383" y="202591"/>
                        <a:pt x="367135" y="198646"/>
                      </a:cubicBezTo>
                      <a:cubicBezTo>
                        <a:pt x="376208" y="134584"/>
                        <a:pt x="366575" y="65393"/>
                        <a:pt x="356291" y="53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/>
                <p:cNvSpPr/>
                <p:nvPr/>
              </p:nvSpPr>
              <p:spPr>
                <a:xfrm>
                  <a:off x="9108306" y="5653574"/>
                  <a:ext cx="139555" cy="249623"/>
                </a:xfrm>
                <a:custGeom>
                  <a:avLst/>
                  <a:gdLst>
                    <a:gd name="connsiteX0" fmla="*/ 138145 w 139555"/>
                    <a:gd name="connsiteY0" fmla="*/ 210458 h 249623"/>
                    <a:gd name="connsiteX1" fmla="*/ 127962 w 139555"/>
                    <a:gd name="connsiteY1" fmla="*/ 107764 h 249623"/>
                    <a:gd name="connsiteX2" fmla="*/ 131191 w 139555"/>
                    <a:gd name="connsiteY2" fmla="*/ 8794 h 249623"/>
                    <a:gd name="connsiteX3" fmla="*/ 124439 w 139555"/>
                    <a:gd name="connsiteY3" fmla="*/ 42 h 249623"/>
                    <a:gd name="connsiteX4" fmla="*/ 34652 w 139555"/>
                    <a:gd name="connsiteY4" fmla="*/ 6986 h 249623"/>
                    <a:gd name="connsiteX5" fmla="*/ 6093 w 139555"/>
                    <a:gd name="connsiteY5" fmla="*/ 16087 h 249623"/>
                    <a:gd name="connsiteX6" fmla="*/ 497 w 139555"/>
                    <a:gd name="connsiteY6" fmla="*/ 213174 h 249623"/>
                    <a:gd name="connsiteX7" fmla="*/ 1662 w 139555"/>
                    <a:gd name="connsiteY7" fmla="*/ 243265 h 249623"/>
                    <a:gd name="connsiteX8" fmla="*/ 14488 w 139555"/>
                    <a:gd name="connsiteY8" fmla="*/ 248989 h 249623"/>
                    <a:gd name="connsiteX9" fmla="*/ 86770 w 139555"/>
                    <a:gd name="connsiteY9" fmla="*/ 233733 h 249623"/>
                    <a:gd name="connsiteX10" fmla="*/ 138145 w 139555"/>
                    <a:gd name="connsiteY10" fmla="*/ 210458 h 249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9555" h="249623">
                      <a:moveTo>
                        <a:pt x="138145" y="210458"/>
                      </a:moveTo>
                      <a:cubicBezTo>
                        <a:pt x="127999" y="178578"/>
                        <a:pt x="131173" y="139726"/>
                        <a:pt x="127962" y="107764"/>
                      </a:cubicBezTo>
                      <a:cubicBezTo>
                        <a:pt x="127604" y="75673"/>
                        <a:pt x="123421" y="39793"/>
                        <a:pt x="131191" y="8794"/>
                      </a:cubicBezTo>
                      <a:cubicBezTo>
                        <a:pt x="132870" y="4491"/>
                        <a:pt x="129054" y="-509"/>
                        <a:pt x="124439" y="42"/>
                      </a:cubicBezTo>
                      <a:cubicBezTo>
                        <a:pt x="94550" y="2629"/>
                        <a:pt x="64101" y="4849"/>
                        <a:pt x="34652" y="6986"/>
                      </a:cubicBezTo>
                      <a:cubicBezTo>
                        <a:pt x="26295" y="9436"/>
                        <a:pt x="6268" y="3583"/>
                        <a:pt x="6093" y="16087"/>
                      </a:cubicBezTo>
                      <a:cubicBezTo>
                        <a:pt x="7598" y="80553"/>
                        <a:pt x="103" y="146469"/>
                        <a:pt x="497" y="213174"/>
                      </a:cubicBezTo>
                      <a:cubicBezTo>
                        <a:pt x="571" y="225834"/>
                        <a:pt x="-1255" y="234201"/>
                        <a:pt x="1662" y="243265"/>
                      </a:cubicBezTo>
                      <a:cubicBezTo>
                        <a:pt x="3213" y="248063"/>
                        <a:pt x="9891" y="250980"/>
                        <a:pt x="14488" y="248989"/>
                      </a:cubicBezTo>
                      <a:cubicBezTo>
                        <a:pt x="35129" y="242852"/>
                        <a:pt x="59854" y="236247"/>
                        <a:pt x="86770" y="233733"/>
                      </a:cubicBezTo>
                      <a:cubicBezTo>
                        <a:pt x="96908" y="232761"/>
                        <a:pt x="148695" y="228458"/>
                        <a:pt x="138145" y="2104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/>
                <p:cNvSpPr/>
                <p:nvPr/>
              </p:nvSpPr>
              <p:spPr>
                <a:xfrm>
                  <a:off x="9115296" y="5575720"/>
                  <a:ext cx="148900" cy="46273"/>
                </a:xfrm>
                <a:custGeom>
                  <a:avLst/>
                  <a:gdLst>
                    <a:gd name="connsiteX0" fmla="*/ 143668 w 148900"/>
                    <a:gd name="connsiteY0" fmla="*/ 18613 h 46273"/>
                    <a:gd name="connsiteX1" fmla="*/ 38367 w 148900"/>
                    <a:gd name="connsiteY1" fmla="*/ 21338 h 46273"/>
                    <a:gd name="connsiteX2" fmla="*/ 7836 w 148900"/>
                    <a:gd name="connsiteY2" fmla="*/ 23989 h 46273"/>
                    <a:gd name="connsiteX3" fmla="*/ 589 w 148900"/>
                    <a:gd name="connsiteY3" fmla="*/ 30008 h 46273"/>
                    <a:gd name="connsiteX4" fmla="*/ 6955 w 148900"/>
                    <a:gd name="connsiteY4" fmla="*/ 46246 h 46273"/>
                    <a:gd name="connsiteX5" fmla="*/ 143282 w 148900"/>
                    <a:gd name="connsiteY5" fmla="*/ 31585 h 46273"/>
                    <a:gd name="connsiteX6" fmla="*/ 143668 w 148900"/>
                    <a:gd name="connsiteY6" fmla="*/ 18613 h 46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8900" h="46273">
                      <a:moveTo>
                        <a:pt x="143668" y="18613"/>
                      </a:moveTo>
                      <a:cubicBezTo>
                        <a:pt x="69715" y="-4203"/>
                        <a:pt x="117292" y="-9092"/>
                        <a:pt x="38367" y="21338"/>
                      </a:cubicBezTo>
                      <a:cubicBezTo>
                        <a:pt x="26175" y="24375"/>
                        <a:pt x="20900" y="25393"/>
                        <a:pt x="7836" y="23989"/>
                      </a:cubicBezTo>
                      <a:cubicBezTo>
                        <a:pt x="4267" y="23531"/>
                        <a:pt x="790" y="26411"/>
                        <a:pt x="589" y="30008"/>
                      </a:cubicBezTo>
                      <a:cubicBezTo>
                        <a:pt x="121" y="35567"/>
                        <a:pt x="-2136" y="46915"/>
                        <a:pt x="6955" y="46246"/>
                      </a:cubicBezTo>
                      <a:cubicBezTo>
                        <a:pt x="46477" y="42980"/>
                        <a:pt x="90531" y="38237"/>
                        <a:pt x="143282" y="31585"/>
                      </a:cubicBezTo>
                      <a:cubicBezTo>
                        <a:pt x="150502" y="30870"/>
                        <a:pt x="150906" y="19760"/>
                        <a:pt x="143668" y="186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/>
                <p:cNvSpPr/>
                <p:nvPr/>
              </p:nvSpPr>
              <p:spPr>
                <a:xfrm>
                  <a:off x="9001759" y="4997857"/>
                  <a:ext cx="334635" cy="504435"/>
                </a:xfrm>
                <a:custGeom>
                  <a:avLst/>
                  <a:gdLst>
                    <a:gd name="connsiteX0" fmla="*/ 333662 w 334635"/>
                    <a:gd name="connsiteY0" fmla="*/ 451700 h 504435"/>
                    <a:gd name="connsiteX1" fmla="*/ 318323 w 334635"/>
                    <a:gd name="connsiteY1" fmla="*/ 392362 h 504435"/>
                    <a:gd name="connsiteX2" fmla="*/ 80760 w 334635"/>
                    <a:gd name="connsiteY2" fmla="*/ 30967 h 504435"/>
                    <a:gd name="connsiteX3" fmla="*/ 39522 w 334635"/>
                    <a:gd name="connsiteY3" fmla="*/ 3619 h 504435"/>
                    <a:gd name="connsiteX4" fmla="*/ 129 w 334635"/>
                    <a:gd name="connsiteY4" fmla="*/ 4353 h 504435"/>
                    <a:gd name="connsiteX5" fmla="*/ 37522 w 334635"/>
                    <a:gd name="connsiteY5" fmla="*/ 47921 h 504435"/>
                    <a:gd name="connsiteX6" fmla="*/ 47430 w 334635"/>
                    <a:gd name="connsiteY6" fmla="*/ 49646 h 504435"/>
                    <a:gd name="connsiteX7" fmla="*/ 59604 w 334635"/>
                    <a:gd name="connsiteY7" fmla="*/ 59352 h 504435"/>
                    <a:gd name="connsiteX8" fmla="*/ 114686 w 334635"/>
                    <a:gd name="connsiteY8" fmla="*/ 440719 h 504435"/>
                    <a:gd name="connsiteX9" fmla="*/ 123520 w 334635"/>
                    <a:gd name="connsiteY9" fmla="*/ 446893 h 504435"/>
                    <a:gd name="connsiteX10" fmla="*/ 255168 w 334635"/>
                    <a:gd name="connsiteY10" fmla="*/ 463975 h 504435"/>
                    <a:gd name="connsiteX11" fmla="*/ 268315 w 334635"/>
                    <a:gd name="connsiteY11" fmla="*/ 469745 h 504435"/>
                    <a:gd name="connsiteX12" fmla="*/ 315130 w 334635"/>
                    <a:gd name="connsiteY12" fmla="*/ 502396 h 504435"/>
                    <a:gd name="connsiteX13" fmla="*/ 324139 w 334635"/>
                    <a:gd name="connsiteY13" fmla="*/ 500543 h 504435"/>
                    <a:gd name="connsiteX14" fmla="*/ 333662 w 334635"/>
                    <a:gd name="connsiteY14" fmla="*/ 451700 h 504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34635" h="504435">
                      <a:moveTo>
                        <a:pt x="333662" y="451700"/>
                      </a:moveTo>
                      <a:cubicBezTo>
                        <a:pt x="321965" y="438471"/>
                        <a:pt x="321965" y="411306"/>
                        <a:pt x="318323" y="392362"/>
                      </a:cubicBezTo>
                      <a:cubicBezTo>
                        <a:pt x="301121" y="185863"/>
                        <a:pt x="294938" y="122589"/>
                        <a:pt x="80760" y="30967"/>
                      </a:cubicBezTo>
                      <a:cubicBezTo>
                        <a:pt x="75521" y="29004"/>
                        <a:pt x="42302" y="4537"/>
                        <a:pt x="39522" y="3619"/>
                      </a:cubicBezTo>
                      <a:cubicBezTo>
                        <a:pt x="30688" y="876"/>
                        <a:pt x="5330" y="-3270"/>
                        <a:pt x="129" y="4353"/>
                      </a:cubicBezTo>
                      <a:cubicBezTo>
                        <a:pt x="-2183" y="18206"/>
                        <a:pt x="27266" y="39931"/>
                        <a:pt x="37522" y="47921"/>
                      </a:cubicBezTo>
                      <a:cubicBezTo>
                        <a:pt x="39109" y="49013"/>
                        <a:pt x="42816" y="49554"/>
                        <a:pt x="47430" y="49646"/>
                      </a:cubicBezTo>
                      <a:cubicBezTo>
                        <a:pt x="53210" y="49756"/>
                        <a:pt x="58201" y="53737"/>
                        <a:pt x="59604" y="59352"/>
                      </a:cubicBezTo>
                      <a:cubicBezTo>
                        <a:pt x="88255" y="173579"/>
                        <a:pt x="114823" y="305098"/>
                        <a:pt x="114686" y="440719"/>
                      </a:cubicBezTo>
                      <a:cubicBezTo>
                        <a:pt x="114566" y="445131"/>
                        <a:pt x="119392" y="448553"/>
                        <a:pt x="123520" y="446893"/>
                      </a:cubicBezTo>
                      <a:cubicBezTo>
                        <a:pt x="165923" y="430122"/>
                        <a:pt x="201399" y="441251"/>
                        <a:pt x="255168" y="463975"/>
                      </a:cubicBezTo>
                      <a:cubicBezTo>
                        <a:pt x="257113" y="464791"/>
                        <a:pt x="265370" y="462654"/>
                        <a:pt x="268315" y="469745"/>
                      </a:cubicBezTo>
                      <a:cubicBezTo>
                        <a:pt x="272232" y="479176"/>
                        <a:pt x="284122" y="477305"/>
                        <a:pt x="315130" y="502396"/>
                      </a:cubicBezTo>
                      <a:cubicBezTo>
                        <a:pt x="318635" y="505552"/>
                        <a:pt x="323093" y="505130"/>
                        <a:pt x="324139" y="500543"/>
                      </a:cubicBezTo>
                      <a:cubicBezTo>
                        <a:pt x="325983" y="486983"/>
                        <a:pt x="338111" y="460755"/>
                        <a:pt x="333662" y="4517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/>
                <p:cNvSpPr/>
                <p:nvPr/>
              </p:nvSpPr>
              <p:spPr>
                <a:xfrm>
                  <a:off x="8316554" y="4949029"/>
                  <a:ext cx="451178" cy="653249"/>
                </a:xfrm>
                <a:custGeom>
                  <a:avLst/>
                  <a:gdLst>
                    <a:gd name="connsiteX0" fmla="*/ 210383 w 451178"/>
                    <a:gd name="connsiteY0" fmla="*/ 627076 h 653249"/>
                    <a:gd name="connsiteX1" fmla="*/ 253850 w 451178"/>
                    <a:gd name="connsiteY1" fmla="*/ 644754 h 653249"/>
                    <a:gd name="connsiteX2" fmla="*/ 280969 w 451178"/>
                    <a:gd name="connsiteY2" fmla="*/ 650093 h 653249"/>
                    <a:gd name="connsiteX3" fmla="*/ 312628 w 451178"/>
                    <a:gd name="connsiteY3" fmla="*/ 653249 h 653249"/>
                    <a:gd name="connsiteX4" fmla="*/ 426653 w 451178"/>
                    <a:gd name="connsiteY4" fmla="*/ 626259 h 653249"/>
                    <a:gd name="connsiteX5" fmla="*/ 450790 w 451178"/>
                    <a:gd name="connsiteY5" fmla="*/ 614801 h 653249"/>
                    <a:gd name="connsiteX6" fmla="*/ 447074 w 451178"/>
                    <a:gd name="connsiteY6" fmla="*/ 554545 h 653249"/>
                    <a:gd name="connsiteX7" fmla="*/ 445341 w 451178"/>
                    <a:gd name="connsiteY7" fmla="*/ 471199 h 653249"/>
                    <a:gd name="connsiteX8" fmla="*/ 425827 w 451178"/>
                    <a:gd name="connsiteY8" fmla="*/ 234306 h 653249"/>
                    <a:gd name="connsiteX9" fmla="*/ 395525 w 451178"/>
                    <a:gd name="connsiteY9" fmla="*/ 66980 h 653249"/>
                    <a:gd name="connsiteX10" fmla="*/ 382718 w 451178"/>
                    <a:gd name="connsiteY10" fmla="*/ 5284 h 653249"/>
                    <a:gd name="connsiteX11" fmla="*/ 378590 w 451178"/>
                    <a:gd name="connsiteY11" fmla="*/ 422 h 653249"/>
                    <a:gd name="connsiteX12" fmla="*/ 372278 w 451178"/>
                    <a:gd name="connsiteY12" fmla="*/ 1348 h 653249"/>
                    <a:gd name="connsiteX13" fmla="*/ 304784 w 451178"/>
                    <a:gd name="connsiteY13" fmla="*/ 32201 h 653249"/>
                    <a:gd name="connsiteX14" fmla="*/ 253391 w 451178"/>
                    <a:gd name="connsiteY14" fmla="*/ 49200 h 653249"/>
                    <a:gd name="connsiteX15" fmla="*/ 109725 w 451178"/>
                    <a:gd name="connsiteY15" fmla="*/ 121125 h 653249"/>
                    <a:gd name="connsiteX16" fmla="*/ 109432 w 451178"/>
                    <a:gd name="connsiteY16" fmla="*/ 121437 h 653249"/>
                    <a:gd name="connsiteX17" fmla="*/ 12755 w 451178"/>
                    <a:gd name="connsiteY17" fmla="*/ 410797 h 653249"/>
                    <a:gd name="connsiteX18" fmla="*/ 11113 w 451178"/>
                    <a:gd name="connsiteY18" fmla="*/ 422815 h 653249"/>
                    <a:gd name="connsiteX19" fmla="*/ 11095 w 451178"/>
                    <a:gd name="connsiteY19" fmla="*/ 422998 h 653249"/>
                    <a:gd name="connsiteX20" fmla="*/ 544 w 451178"/>
                    <a:gd name="connsiteY20" fmla="*/ 638277 h 653249"/>
                    <a:gd name="connsiteX21" fmla="*/ 3820 w 451178"/>
                    <a:gd name="connsiteY21" fmla="*/ 643754 h 653249"/>
                    <a:gd name="connsiteX22" fmla="*/ 10196 w 451178"/>
                    <a:gd name="connsiteY22" fmla="*/ 643873 h 653249"/>
                    <a:gd name="connsiteX23" fmla="*/ 108817 w 451178"/>
                    <a:gd name="connsiteY23" fmla="*/ 622590 h 653249"/>
                    <a:gd name="connsiteX24" fmla="*/ 210383 w 451178"/>
                    <a:gd name="connsiteY24" fmla="*/ 627076 h 653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51178" h="653249">
                      <a:moveTo>
                        <a:pt x="210383" y="627076"/>
                      </a:moveTo>
                      <a:cubicBezTo>
                        <a:pt x="212429" y="627617"/>
                        <a:pt x="245327" y="642791"/>
                        <a:pt x="253850" y="644754"/>
                      </a:cubicBezTo>
                      <a:cubicBezTo>
                        <a:pt x="262639" y="646772"/>
                        <a:pt x="271730" y="648864"/>
                        <a:pt x="280969" y="650093"/>
                      </a:cubicBezTo>
                      <a:cubicBezTo>
                        <a:pt x="291638" y="652286"/>
                        <a:pt x="302179" y="653249"/>
                        <a:pt x="312628" y="653249"/>
                      </a:cubicBezTo>
                      <a:cubicBezTo>
                        <a:pt x="351948" y="653249"/>
                        <a:pt x="389791" y="639580"/>
                        <a:pt x="426653" y="626259"/>
                      </a:cubicBezTo>
                      <a:cubicBezTo>
                        <a:pt x="432864" y="624012"/>
                        <a:pt x="447157" y="620351"/>
                        <a:pt x="450790" y="614801"/>
                      </a:cubicBezTo>
                      <a:cubicBezTo>
                        <a:pt x="452643" y="611975"/>
                        <a:pt x="447276" y="571765"/>
                        <a:pt x="447074" y="554545"/>
                      </a:cubicBezTo>
                      <a:cubicBezTo>
                        <a:pt x="446753" y="527243"/>
                        <a:pt x="446414" y="499005"/>
                        <a:pt x="445341" y="471199"/>
                      </a:cubicBezTo>
                      <a:cubicBezTo>
                        <a:pt x="442084" y="386504"/>
                        <a:pt x="435699" y="309001"/>
                        <a:pt x="425827" y="234306"/>
                      </a:cubicBezTo>
                      <a:cubicBezTo>
                        <a:pt x="419011" y="177839"/>
                        <a:pt x="407075" y="121483"/>
                        <a:pt x="395525" y="66980"/>
                      </a:cubicBezTo>
                      <a:cubicBezTo>
                        <a:pt x="391241" y="46769"/>
                        <a:pt x="386819" y="25871"/>
                        <a:pt x="382718" y="5284"/>
                      </a:cubicBezTo>
                      <a:cubicBezTo>
                        <a:pt x="382278" y="3055"/>
                        <a:pt x="380718" y="1220"/>
                        <a:pt x="378590" y="422"/>
                      </a:cubicBezTo>
                      <a:cubicBezTo>
                        <a:pt x="376462" y="-376"/>
                        <a:pt x="374076" y="-28"/>
                        <a:pt x="372278" y="1348"/>
                      </a:cubicBezTo>
                      <a:cubicBezTo>
                        <a:pt x="352875" y="16192"/>
                        <a:pt x="328426" y="24329"/>
                        <a:pt x="304784" y="32201"/>
                      </a:cubicBezTo>
                      <a:cubicBezTo>
                        <a:pt x="304784" y="32201"/>
                        <a:pt x="269061" y="44292"/>
                        <a:pt x="253391" y="49200"/>
                      </a:cubicBezTo>
                      <a:cubicBezTo>
                        <a:pt x="202081" y="65273"/>
                        <a:pt x="149036" y="81888"/>
                        <a:pt x="109725" y="121125"/>
                      </a:cubicBezTo>
                      <a:cubicBezTo>
                        <a:pt x="109624" y="121226"/>
                        <a:pt x="109523" y="121336"/>
                        <a:pt x="109432" y="121437"/>
                      </a:cubicBezTo>
                      <a:cubicBezTo>
                        <a:pt x="41626" y="198655"/>
                        <a:pt x="26287" y="311359"/>
                        <a:pt x="12755" y="410797"/>
                      </a:cubicBezTo>
                      <a:lnTo>
                        <a:pt x="11113" y="422815"/>
                      </a:lnTo>
                      <a:cubicBezTo>
                        <a:pt x="11104" y="422879"/>
                        <a:pt x="11095" y="422943"/>
                        <a:pt x="11095" y="422998"/>
                      </a:cubicBezTo>
                      <a:cubicBezTo>
                        <a:pt x="1930" y="507767"/>
                        <a:pt x="-1428" y="576169"/>
                        <a:pt x="544" y="638277"/>
                      </a:cubicBezTo>
                      <a:cubicBezTo>
                        <a:pt x="618" y="640543"/>
                        <a:pt x="1856" y="642617"/>
                        <a:pt x="3820" y="643754"/>
                      </a:cubicBezTo>
                      <a:cubicBezTo>
                        <a:pt x="5783" y="644892"/>
                        <a:pt x="8196" y="644938"/>
                        <a:pt x="10196" y="643873"/>
                      </a:cubicBezTo>
                      <a:cubicBezTo>
                        <a:pt x="38461" y="628865"/>
                        <a:pt x="108817" y="622590"/>
                        <a:pt x="108817" y="622590"/>
                      </a:cubicBezTo>
                      <a:cubicBezTo>
                        <a:pt x="143678" y="619085"/>
                        <a:pt x="177356" y="618324"/>
                        <a:pt x="210383" y="627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" name="Freeform: Shape 37"/>
              <p:cNvSpPr/>
              <p:nvPr/>
            </p:nvSpPr>
            <p:spPr>
              <a:xfrm>
                <a:off x="8829106" y="5028304"/>
                <a:ext cx="1081592" cy="657054"/>
              </a:xfrm>
              <a:custGeom>
                <a:avLst/>
                <a:gdLst>
                  <a:gd name="connsiteX0" fmla="*/ 1080438 w 1081592"/>
                  <a:gd name="connsiteY0" fmla="*/ 33529 h 657054"/>
                  <a:gd name="connsiteX1" fmla="*/ 981624 w 1081592"/>
                  <a:gd name="connsiteY1" fmla="*/ 2640 h 657054"/>
                  <a:gd name="connsiteX2" fmla="*/ 678063 w 1081592"/>
                  <a:gd name="connsiteY2" fmla="*/ 10107 h 657054"/>
                  <a:gd name="connsiteX3" fmla="*/ 596212 w 1081592"/>
                  <a:gd name="connsiteY3" fmla="*/ 110536 h 657054"/>
                  <a:gd name="connsiteX4" fmla="*/ 475839 w 1081592"/>
                  <a:gd name="connsiteY4" fmla="*/ 567112 h 657054"/>
                  <a:gd name="connsiteX5" fmla="*/ 459509 w 1081592"/>
                  <a:gd name="connsiteY5" fmla="*/ 573423 h 657054"/>
                  <a:gd name="connsiteX6" fmla="*/ 117737 w 1081592"/>
                  <a:gd name="connsiteY6" fmla="*/ 612835 h 657054"/>
                  <a:gd name="connsiteX7" fmla="*/ 5447 w 1081592"/>
                  <a:gd name="connsiteY7" fmla="*/ 629293 h 657054"/>
                  <a:gd name="connsiteX8" fmla="*/ 13318 w 1081592"/>
                  <a:gd name="connsiteY8" fmla="*/ 655219 h 657054"/>
                  <a:gd name="connsiteX9" fmla="*/ 31850 w 1081592"/>
                  <a:gd name="connsiteY9" fmla="*/ 657054 h 657054"/>
                  <a:gd name="connsiteX10" fmla="*/ 241560 w 1081592"/>
                  <a:gd name="connsiteY10" fmla="*/ 636715 h 657054"/>
                  <a:gd name="connsiteX11" fmla="*/ 358319 w 1081592"/>
                  <a:gd name="connsiteY11" fmla="*/ 627532 h 657054"/>
                  <a:gd name="connsiteX12" fmla="*/ 468573 w 1081592"/>
                  <a:gd name="connsiteY12" fmla="*/ 616404 h 657054"/>
                  <a:gd name="connsiteX13" fmla="*/ 504278 w 1081592"/>
                  <a:gd name="connsiteY13" fmla="*/ 606404 h 657054"/>
                  <a:gd name="connsiteX14" fmla="*/ 570432 w 1081592"/>
                  <a:gd name="connsiteY14" fmla="*/ 598652 h 657054"/>
                  <a:gd name="connsiteX15" fmla="*/ 682054 w 1081592"/>
                  <a:gd name="connsiteY15" fmla="*/ 581524 h 657054"/>
                  <a:gd name="connsiteX16" fmla="*/ 727887 w 1081592"/>
                  <a:gd name="connsiteY16" fmla="*/ 563102 h 657054"/>
                  <a:gd name="connsiteX17" fmla="*/ 777290 w 1081592"/>
                  <a:gd name="connsiteY17" fmla="*/ 477371 h 657054"/>
                  <a:gd name="connsiteX18" fmla="*/ 799179 w 1081592"/>
                  <a:gd name="connsiteY18" fmla="*/ 442638 h 657054"/>
                  <a:gd name="connsiteX19" fmla="*/ 816490 w 1081592"/>
                  <a:gd name="connsiteY19" fmla="*/ 449115 h 657054"/>
                  <a:gd name="connsiteX20" fmla="*/ 821188 w 1081592"/>
                  <a:gd name="connsiteY20" fmla="*/ 443041 h 657054"/>
                  <a:gd name="connsiteX21" fmla="*/ 850636 w 1081592"/>
                  <a:gd name="connsiteY21" fmla="*/ 427987 h 657054"/>
                  <a:gd name="connsiteX22" fmla="*/ 875581 w 1081592"/>
                  <a:gd name="connsiteY22" fmla="*/ 431271 h 657054"/>
                  <a:gd name="connsiteX23" fmla="*/ 910029 w 1081592"/>
                  <a:gd name="connsiteY23" fmla="*/ 520838 h 657054"/>
                  <a:gd name="connsiteX24" fmla="*/ 917616 w 1081592"/>
                  <a:gd name="connsiteY24" fmla="*/ 512517 h 657054"/>
                  <a:gd name="connsiteX25" fmla="*/ 946451 w 1081592"/>
                  <a:gd name="connsiteY25" fmla="*/ 471628 h 657054"/>
                  <a:gd name="connsiteX26" fmla="*/ 1080438 w 1081592"/>
                  <a:gd name="connsiteY26" fmla="*/ 33529 h 6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81592" h="657054">
                    <a:moveTo>
                      <a:pt x="1080438" y="33529"/>
                    </a:moveTo>
                    <a:cubicBezTo>
                      <a:pt x="1091841" y="-11773"/>
                      <a:pt x="1015834" y="1585"/>
                      <a:pt x="981624" y="2640"/>
                    </a:cubicBezTo>
                    <a:cubicBezTo>
                      <a:pt x="869223" y="6227"/>
                      <a:pt x="766510" y="6052"/>
                      <a:pt x="678063" y="10107"/>
                    </a:cubicBezTo>
                    <a:cubicBezTo>
                      <a:pt x="620083" y="17373"/>
                      <a:pt x="609138" y="63124"/>
                      <a:pt x="596212" y="110536"/>
                    </a:cubicBezTo>
                    <a:cubicBezTo>
                      <a:pt x="551240" y="262193"/>
                      <a:pt x="517113" y="416455"/>
                      <a:pt x="475839" y="567112"/>
                    </a:cubicBezTo>
                    <a:cubicBezTo>
                      <a:pt x="475417" y="568644"/>
                      <a:pt x="462564" y="572368"/>
                      <a:pt x="459509" y="573423"/>
                    </a:cubicBezTo>
                    <a:cubicBezTo>
                      <a:pt x="345759" y="594826"/>
                      <a:pt x="231368" y="593597"/>
                      <a:pt x="117737" y="612835"/>
                    </a:cubicBezTo>
                    <a:cubicBezTo>
                      <a:pt x="81206" y="615395"/>
                      <a:pt x="43538" y="623551"/>
                      <a:pt x="5447" y="629293"/>
                    </a:cubicBezTo>
                    <a:cubicBezTo>
                      <a:pt x="-7269" y="634523"/>
                      <a:pt x="5190" y="648550"/>
                      <a:pt x="13318" y="655219"/>
                    </a:cubicBezTo>
                    <a:cubicBezTo>
                      <a:pt x="18538" y="657962"/>
                      <a:pt x="25657" y="655953"/>
                      <a:pt x="31850" y="657054"/>
                    </a:cubicBezTo>
                    <a:cubicBezTo>
                      <a:pt x="101949" y="650513"/>
                      <a:pt x="172131" y="640715"/>
                      <a:pt x="241560" y="636715"/>
                    </a:cubicBezTo>
                    <a:cubicBezTo>
                      <a:pt x="279999" y="633899"/>
                      <a:pt x="319705" y="630055"/>
                      <a:pt x="358319" y="627532"/>
                    </a:cubicBezTo>
                    <a:cubicBezTo>
                      <a:pt x="394675" y="625028"/>
                      <a:pt x="432262" y="622431"/>
                      <a:pt x="468573" y="616404"/>
                    </a:cubicBezTo>
                    <a:cubicBezTo>
                      <a:pt x="474279" y="615285"/>
                      <a:pt x="495352" y="604624"/>
                      <a:pt x="504278" y="606404"/>
                    </a:cubicBezTo>
                    <a:cubicBezTo>
                      <a:pt x="526443" y="604799"/>
                      <a:pt x="548259" y="601505"/>
                      <a:pt x="570432" y="598652"/>
                    </a:cubicBezTo>
                    <a:cubicBezTo>
                      <a:pt x="607835" y="594423"/>
                      <a:pt x="644697" y="584359"/>
                      <a:pt x="682054" y="581524"/>
                    </a:cubicBezTo>
                    <a:cubicBezTo>
                      <a:pt x="696668" y="574634"/>
                      <a:pt x="712722" y="569855"/>
                      <a:pt x="727887" y="563102"/>
                    </a:cubicBezTo>
                    <a:cubicBezTo>
                      <a:pt x="763391" y="549497"/>
                      <a:pt x="762345" y="482040"/>
                      <a:pt x="777290" y="477371"/>
                    </a:cubicBezTo>
                    <a:cubicBezTo>
                      <a:pt x="799821" y="496233"/>
                      <a:pt x="789124" y="448995"/>
                      <a:pt x="799179" y="442638"/>
                    </a:cubicBezTo>
                    <a:cubicBezTo>
                      <a:pt x="805894" y="438023"/>
                      <a:pt x="809500" y="451656"/>
                      <a:pt x="816490" y="449115"/>
                    </a:cubicBezTo>
                    <a:cubicBezTo>
                      <a:pt x="819197" y="448307"/>
                      <a:pt x="821096" y="445858"/>
                      <a:pt x="821188" y="443041"/>
                    </a:cubicBezTo>
                    <a:cubicBezTo>
                      <a:pt x="822197" y="417702"/>
                      <a:pt x="839820" y="406235"/>
                      <a:pt x="850636" y="427987"/>
                    </a:cubicBezTo>
                    <a:cubicBezTo>
                      <a:pt x="856434" y="436326"/>
                      <a:pt x="867930" y="423987"/>
                      <a:pt x="875581" y="431271"/>
                    </a:cubicBezTo>
                    <a:cubicBezTo>
                      <a:pt x="906231" y="452509"/>
                      <a:pt x="890819" y="532938"/>
                      <a:pt x="910029" y="520838"/>
                    </a:cubicBezTo>
                    <a:cubicBezTo>
                      <a:pt x="913424" y="518847"/>
                      <a:pt x="916772" y="516461"/>
                      <a:pt x="917616" y="512517"/>
                    </a:cubicBezTo>
                    <a:cubicBezTo>
                      <a:pt x="930121" y="497957"/>
                      <a:pt x="939286" y="484967"/>
                      <a:pt x="946451" y="471628"/>
                    </a:cubicBezTo>
                    <a:cubicBezTo>
                      <a:pt x="1001156" y="337980"/>
                      <a:pt x="1061493" y="190690"/>
                      <a:pt x="1080438" y="335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" name="Graphic 21" descr="Woman holding a laptop"/>
              <p:cNvGrpSpPr/>
              <p:nvPr/>
            </p:nvGrpSpPr>
            <p:grpSpPr>
              <a:xfrm>
                <a:off x="8297209" y="4820116"/>
                <a:ext cx="1623699" cy="1111187"/>
                <a:chOff x="8297209" y="4820116"/>
                <a:chExt cx="1623699" cy="1111187"/>
              </a:xfrm>
              <a:solidFill>
                <a:srgbClr val="000000"/>
              </a:solidFill>
            </p:grpSpPr>
            <p:sp>
              <p:nvSpPr>
                <p:cNvPr id="40" name="Freeform: Shape 39"/>
                <p:cNvSpPr/>
                <p:nvPr/>
              </p:nvSpPr>
              <p:spPr>
                <a:xfrm>
                  <a:off x="8297209" y="4820116"/>
                  <a:ext cx="1623699" cy="1111187"/>
                </a:xfrm>
                <a:custGeom>
                  <a:avLst/>
                  <a:gdLst>
                    <a:gd name="connsiteX0" fmla="*/ 1622565 w 1623699"/>
                    <a:gd name="connsiteY0" fmla="*/ 227873 h 1111187"/>
                    <a:gd name="connsiteX1" fmla="*/ 1614345 w 1623699"/>
                    <a:gd name="connsiteY1" fmla="*/ 210075 h 1111187"/>
                    <a:gd name="connsiteX2" fmla="*/ 1589162 w 1623699"/>
                    <a:gd name="connsiteY2" fmla="*/ 201387 h 1111187"/>
                    <a:gd name="connsiteX3" fmla="*/ 1215896 w 1623699"/>
                    <a:gd name="connsiteY3" fmla="*/ 207112 h 1111187"/>
                    <a:gd name="connsiteX4" fmla="*/ 1191043 w 1623699"/>
                    <a:gd name="connsiteY4" fmla="*/ 211818 h 1111187"/>
                    <a:gd name="connsiteX5" fmla="*/ 1120825 w 1623699"/>
                    <a:gd name="connsiteY5" fmla="*/ 303733 h 1111187"/>
                    <a:gd name="connsiteX6" fmla="*/ 1045102 w 1623699"/>
                    <a:gd name="connsiteY6" fmla="*/ 586827 h 1111187"/>
                    <a:gd name="connsiteX7" fmla="*/ 869097 w 1623699"/>
                    <a:gd name="connsiteY7" fmla="*/ 228212 h 1111187"/>
                    <a:gd name="connsiteX8" fmla="*/ 763017 w 1623699"/>
                    <a:gd name="connsiteY8" fmla="*/ 180929 h 1111187"/>
                    <a:gd name="connsiteX9" fmla="*/ 702441 w 1623699"/>
                    <a:gd name="connsiteY9" fmla="*/ 171306 h 1111187"/>
                    <a:gd name="connsiteX10" fmla="*/ 688276 w 1623699"/>
                    <a:gd name="connsiteY10" fmla="*/ 115390 h 1111187"/>
                    <a:gd name="connsiteX11" fmla="*/ 680240 w 1623699"/>
                    <a:gd name="connsiteY11" fmla="*/ 113215 h 1111187"/>
                    <a:gd name="connsiteX12" fmla="*/ 734073 w 1623699"/>
                    <a:gd name="connsiteY12" fmla="*/ 233176 h 1111187"/>
                    <a:gd name="connsiteX13" fmla="*/ 630617 w 1623699"/>
                    <a:gd name="connsiteY13" fmla="*/ 258845 h 1111187"/>
                    <a:gd name="connsiteX14" fmla="*/ 425420 w 1623699"/>
                    <a:gd name="connsiteY14" fmla="*/ 194103 h 1111187"/>
                    <a:gd name="connsiteX15" fmla="*/ 418301 w 1623699"/>
                    <a:gd name="connsiteY15" fmla="*/ 167040 h 1111187"/>
                    <a:gd name="connsiteX16" fmla="*/ 460952 w 1623699"/>
                    <a:gd name="connsiteY16" fmla="*/ 58785 h 1111187"/>
                    <a:gd name="connsiteX17" fmla="*/ 443851 w 1623699"/>
                    <a:gd name="connsiteY17" fmla="*/ 1631 h 1111187"/>
                    <a:gd name="connsiteX18" fmla="*/ 434503 w 1623699"/>
                    <a:gd name="connsiteY18" fmla="*/ 5502 h 1111187"/>
                    <a:gd name="connsiteX19" fmla="*/ 440007 w 1623699"/>
                    <a:gd name="connsiteY19" fmla="*/ 33364 h 1111187"/>
                    <a:gd name="connsiteX20" fmla="*/ 412458 w 1623699"/>
                    <a:gd name="connsiteY20" fmla="*/ 147728 h 1111187"/>
                    <a:gd name="connsiteX21" fmla="*/ 404247 w 1623699"/>
                    <a:gd name="connsiteY21" fmla="*/ 124215 h 1111187"/>
                    <a:gd name="connsiteX22" fmla="*/ 395430 w 1623699"/>
                    <a:gd name="connsiteY22" fmla="*/ 122114 h 1111187"/>
                    <a:gd name="connsiteX23" fmla="*/ 137620 w 1623699"/>
                    <a:gd name="connsiteY23" fmla="*/ 217130 h 1111187"/>
                    <a:gd name="connsiteX24" fmla="*/ 0 w 1623699"/>
                    <a:gd name="connsiteY24" fmla="*/ 708898 h 1111187"/>
                    <a:gd name="connsiteX25" fmla="*/ 39439 w 1623699"/>
                    <a:gd name="connsiteY25" fmla="*/ 971212 h 1111187"/>
                    <a:gd name="connsiteX26" fmla="*/ 124134 w 1623699"/>
                    <a:gd name="connsiteY26" fmla="*/ 1019761 h 1111187"/>
                    <a:gd name="connsiteX27" fmla="*/ 112740 w 1623699"/>
                    <a:gd name="connsiteY27" fmla="*/ 1078677 h 1111187"/>
                    <a:gd name="connsiteX28" fmla="*/ 112823 w 1623699"/>
                    <a:gd name="connsiteY28" fmla="*/ 1105585 h 1111187"/>
                    <a:gd name="connsiteX29" fmla="*/ 132685 w 1623699"/>
                    <a:gd name="connsiteY29" fmla="*/ 1105585 h 1111187"/>
                    <a:gd name="connsiteX30" fmla="*/ 137611 w 1623699"/>
                    <a:gd name="connsiteY30" fmla="*/ 1080659 h 1111187"/>
                    <a:gd name="connsiteX31" fmla="*/ 143281 w 1623699"/>
                    <a:gd name="connsiteY31" fmla="*/ 1020128 h 1111187"/>
                    <a:gd name="connsiteX32" fmla="*/ 334946 w 1623699"/>
                    <a:gd name="connsiteY32" fmla="*/ 977340 h 1111187"/>
                    <a:gd name="connsiteX33" fmla="*/ 480089 w 1623699"/>
                    <a:gd name="connsiteY33" fmla="*/ 914920 h 1111187"/>
                    <a:gd name="connsiteX34" fmla="*/ 488245 w 1623699"/>
                    <a:gd name="connsiteY34" fmla="*/ 1083714 h 1111187"/>
                    <a:gd name="connsiteX35" fmla="*/ 505767 w 1623699"/>
                    <a:gd name="connsiteY35" fmla="*/ 1083714 h 1111187"/>
                    <a:gd name="connsiteX36" fmla="*/ 491052 w 1623699"/>
                    <a:gd name="connsiteY36" fmla="*/ 909103 h 1111187"/>
                    <a:gd name="connsiteX37" fmla="*/ 548995 w 1623699"/>
                    <a:gd name="connsiteY37" fmla="*/ 876499 h 1111187"/>
                    <a:gd name="connsiteX38" fmla="*/ 552344 w 1623699"/>
                    <a:gd name="connsiteY38" fmla="*/ 872590 h 1111187"/>
                    <a:gd name="connsiteX39" fmla="*/ 643993 w 1623699"/>
                    <a:gd name="connsiteY39" fmla="*/ 864105 h 1111187"/>
                    <a:gd name="connsiteX40" fmla="*/ 806925 w 1623699"/>
                    <a:gd name="connsiteY40" fmla="*/ 849857 h 1111187"/>
                    <a:gd name="connsiteX41" fmla="*/ 806044 w 1623699"/>
                    <a:gd name="connsiteY41" fmla="*/ 897104 h 1111187"/>
                    <a:gd name="connsiteX42" fmla="*/ 804273 w 1623699"/>
                    <a:gd name="connsiteY42" fmla="*/ 950809 h 1111187"/>
                    <a:gd name="connsiteX43" fmla="*/ 803090 w 1623699"/>
                    <a:gd name="connsiteY43" fmla="*/ 1003092 h 1111187"/>
                    <a:gd name="connsiteX44" fmla="*/ 804026 w 1623699"/>
                    <a:gd name="connsiteY44" fmla="*/ 1056834 h 1111187"/>
                    <a:gd name="connsiteX45" fmla="*/ 820924 w 1623699"/>
                    <a:gd name="connsiteY45" fmla="*/ 1056834 h 1111187"/>
                    <a:gd name="connsiteX46" fmla="*/ 822732 w 1623699"/>
                    <a:gd name="connsiteY46" fmla="*/ 1004514 h 1111187"/>
                    <a:gd name="connsiteX47" fmla="*/ 823906 w 1623699"/>
                    <a:gd name="connsiteY47" fmla="*/ 898526 h 1111187"/>
                    <a:gd name="connsiteX48" fmla="*/ 823704 w 1623699"/>
                    <a:gd name="connsiteY48" fmla="*/ 848637 h 1111187"/>
                    <a:gd name="connsiteX49" fmla="*/ 936114 w 1623699"/>
                    <a:gd name="connsiteY49" fmla="*/ 840023 h 1111187"/>
                    <a:gd name="connsiteX50" fmla="*/ 931481 w 1623699"/>
                    <a:gd name="connsiteY50" fmla="*/ 888618 h 1111187"/>
                    <a:gd name="connsiteX51" fmla="*/ 932509 w 1623699"/>
                    <a:gd name="connsiteY51" fmla="*/ 941479 h 1111187"/>
                    <a:gd name="connsiteX52" fmla="*/ 937674 w 1623699"/>
                    <a:gd name="connsiteY52" fmla="*/ 1020935 h 1111187"/>
                    <a:gd name="connsiteX53" fmla="*/ 943527 w 1623699"/>
                    <a:gd name="connsiteY53" fmla="*/ 1047155 h 1111187"/>
                    <a:gd name="connsiteX54" fmla="*/ 963049 w 1623699"/>
                    <a:gd name="connsiteY54" fmla="*/ 1044604 h 1111187"/>
                    <a:gd name="connsiteX55" fmla="*/ 963856 w 1623699"/>
                    <a:gd name="connsiteY55" fmla="*/ 1019624 h 1111187"/>
                    <a:gd name="connsiteX56" fmla="*/ 961847 w 1623699"/>
                    <a:gd name="connsiteY56" fmla="*/ 994349 h 1111187"/>
                    <a:gd name="connsiteX57" fmla="*/ 958205 w 1623699"/>
                    <a:gd name="connsiteY57" fmla="*/ 920993 h 1111187"/>
                    <a:gd name="connsiteX58" fmla="*/ 1016800 w 1623699"/>
                    <a:gd name="connsiteY58" fmla="*/ 928130 h 1111187"/>
                    <a:gd name="connsiteX59" fmla="*/ 1193080 w 1623699"/>
                    <a:gd name="connsiteY59" fmla="*/ 886746 h 1111187"/>
                    <a:gd name="connsiteX60" fmla="*/ 1238813 w 1623699"/>
                    <a:gd name="connsiteY60" fmla="*/ 889608 h 1111187"/>
                    <a:gd name="connsiteX61" fmla="*/ 1289656 w 1623699"/>
                    <a:gd name="connsiteY61" fmla="*/ 886453 h 1111187"/>
                    <a:gd name="connsiteX62" fmla="*/ 1438065 w 1623699"/>
                    <a:gd name="connsiteY62" fmla="*/ 743236 h 1111187"/>
                    <a:gd name="connsiteX63" fmla="*/ 1465413 w 1623699"/>
                    <a:gd name="connsiteY63" fmla="*/ 718035 h 1111187"/>
                    <a:gd name="connsiteX64" fmla="*/ 1506934 w 1623699"/>
                    <a:gd name="connsiteY64" fmla="*/ 639597 h 1111187"/>
                    <a:gd name="connsiteX65" fmla="*/ 1545346 w 1623699"/>
                    <a:gd name="connsiteY65" fmla="*/ 538361 h 1111187"/>
                    <a:gd name="connsiteX66" fmla="*/ 1618721 w 1623699"/>
                    <a:gd name="connsiteY66" fmla="*/ 280697 h 1111187"/>
                    <a:gd name="connsiteX67" fmla="*/ 1622565 w 1623699"/>
                    <a:gd name="connsiteY67" fmla="*/ 227873 h 1111187"/>
                    <a:gd name="connsiteX68" fmla="*/ 781879 w 1623699"/>
                    <a:gd name="connsiteY68" fmla="*/ 214305 h 1111187"/>
                    <a:gd name="connsiteX69" fmla="*/ 836603 w 1623699"/>
                    <a:gd name="connsiteY69" fmla="*/ 241836 h 1111187"/>
                    <a:gd name="connsiteX70" fmla="*/ 1016360 w 1623699"/>
                    <a:gd name="connsiteY70" fmla="*/ 571039 h 1111187"/>
                    <a:gd name="connsiteX71" fmla="*/ 1033277 w 1623699"/>
                    <a:gd name="connsiteY71" fmla="*/ 633771 h 1111187"/>
                    <a:gd name="connsiteX72" fmla="*/ 1022314 w 1623699"/>
                    <a:gd name="connsiteY72" fmla="*/ 676641 h 1111187"/>
                    <a:gd name="connsiteX73" fmla="*/ 978434 w 1623699"/>
                    <a:gd name="connsiteY73" fmla="*/ 646752 h 1111187"/>
                    <a:gd name="connsiteX74" fmla="*/ 948738 w 1623699"/>
                    <a:gd name="connsiteY74" fmla="*/ 436923 h 1111187"/>
                    <a:gd name="connsiteX75" fmla="*/ 944114 w 1623699"/>
                    <a:gd name="connsiteY75" fmla="*/ 438198 h 1111187"/>
                    <a:gd name="connsiteX76" fmla="*/ 962324 w 1623699"/>
                    <a:gd name="connsiteY76" fmla="*/ 638138 h 1111187"/>
                    <a:gd name="connsiteX77" fmla="*/ 825805 w 1623699"/>
                    <a:gd name="connsiteY77" fmla="*/ 618459 h 1111187"/>
                    <a:gd name="connsiteX78" fmla="*/ 761256 w 1623699"/>
                    <a:gd name="connsiteY78" fmla="*/ 199268 h 1111187"/>
                    <a:gd name="connsiteX79" fmla="*/ 781879 w 1623699"/>
                    <a:gd name="connsiteY79" fmla="*/ 214305 h 1111187"/>
                    <a:gd name="connsiteX80" fmla="*/ 724890 w 1623699"/>
                    <a:gd name="connsiteY80" fmla="*/ 202763 h 1111187"/>
                    <a:gd name="connsiteX81" fmla="*/ 710542 w 1623699"/>
                    <a:gd name="connsiteY81" fmla="*/ 185048 h 1111187"/>
                    <a:gd name="connsiteX82" fmla="*/ 741890 w 1623699"/>
                    <a:gd name="connsiteY82" fmla="*/ 187544 h 1111187"/>
                    <a:gd name="connsiteX83" fmla="*/ 748330 w 1623699"/>
                    <a:gd name="connsiteY83" fmla="*/ 219552 h 1111187"/>
                    <a:gd name="connsiteX84" fmla="*/ 746091 w 1623699"/>
                    <a:gd name="connsiteY84" fmla="*/ 220451 h 1111187"/>
                    <a:gd name="connsiteX85" fmla="*/ 724890 w 1623699"/>
                    <a:gd name="connsiteY85" fmla="*/ 202763 h 1111187"/>
                    <a:gd name="connsiteX86" fmla="*/ 461704 w 1623699"/>
                    <a:gd name="connsiteY86" fmla="*/ 233047 h 1111187"/>
                    <a:gd name="connsiteX87" fmla="*/ 754054 w 1623699"/>
                    <a:gd name="connsiteY87" fmla="*/ 243551 h 1111187"/>
                    <a:gd name="connsiteX88" fmla="*/ 801026 w 1623699"/>
                    <a:gd name="connsiteY88" fmla="*/ 528040 h 1111187"/>
                    <a:gd name="connsiteX89" fmla="*/ 806255 w 1623699"/>
                    <a:gd name="connsiteY89" fmla="*/ 626945 h 1111187"/>
                    <a:gd name="connsiteX90" fmla="*/ 480777 w 1623699"/>
                    <a:gd name="connsiteY90" fmla="*/ 736080 h 1111187"/>
                    <a:gd name="connsiteX91" fmla="*/ 430732 w 1623699"/>
                    <a:gd name="connsiteY91" fmla="*/ 217203 h 1111187"/>
                    <a:gd name="connsiteX92" fmla="*/ 461704 w 1623699"/>
                    <a:gd name="connsiteY92" fmla="*/ 233047 h 1111187"/>
                    <a:gd name="connsiteX93" fmla="*/ 36972 w 1623699"/>
                    <a:gd name="connsiteY93" fmla="*/ 552635 h 1111187"/>
                    <a:gd name="connsiteX94" fmla="*/ 133712 w 1623699"/>
                    <a:gd name="connsiteY94" fmla="*/ 254707 h 1111187"/>
                    <a:gd name="connsiteX95" fmla="*/ 322120 w 1623699"/>
                    <a:gd name="connsiteY95" fmla="*/ 168719 h 1111187"/>
                    <a:gd name="connsiteX96" fmla="*/ 395614 w 1623699"/>
                    <a:gd name="connsiteY96" fmla="*/ 135499 h 1111187"/>
                    <a:gd name="connsiteX97" fmla="*/ 438631 w 1623699"/>
                    <a:gd name="connsiteY97" fmla="*/ 364025 h 1111187"/>
                    <a:gd name="connsiteX98" fmla="*/ 458108 w 1623699"/>
                    <a:gd name="connsiteY98" fmla="*/ 600377 h 1111187"/>
                    <a:gd name="connsiteX99" fmla="*/ 460640 w 1623699"/>
                    <a:gd name="connsiteY99" fmla="*/ 736135 h 1111187"/>
                    <a:gd name="connsiteX100" fmla="*/ 462722 w 1623699"/>
                    <a:gd name="connsiteY100" fmla="*/ 742218 h 1111187"/>
                    <a:gd name="connsiteX101" fmla="*/ 301405 w 1623699"/>
                    <a:gd name="connsiteY101" fmla="*/ 772538 h 1111187"/>
                    <a:gd name="connsiteX102" fmla="*/ 248067 w 1623699"/>
                    <a:gd name="connsiteY102" fmla="*/ 762034 h 1111187"/>
                    <a:gd name="connsiteX103" fmla="*/ 247269 w 1623699"/>
                    <a:gd name="connsiteY103" fmla="*/ 735952 h 1111187"/>
                    <a:gd name="connsiteX104" fmla="*/ 246232 w 1623699"/>
                    <a:gd name="connsiteY104" fmla="*/ 705852 h 1111187"/>
                    <a:gd name="connsiteX105" fmla="*/ 247131 w 1623699"/>
                    <a:gd name="connsiteY105" fmla="*/ 534700 h 1111187"/>
                    <a:gd name="connsiteX106" fmla="*/ 238022 w 1623699"/>
                    <a:gd name="connsiteY106" fmla="*/ 532186 h 1111187"/>
                    <a:gd name="connsiteX107" fmla="*/ 229306 w 1623699"/>
                    <a:gd name="connsiteY107" fmla="*/ 646725 h 1111187"/>
                    <a:gd name="connsiteX108" fmla="*/ 230664 w 1623699"/>
                    <a:gd name="connsiteY108" fmla="*/ 747098 h 1111187"/>
                    <a:gd name="connsiteX109" fmla="*/ 122740 w 1623699"/>
                    <a:gd name="connsiteY109" fmla="*/ 745456 h 1111187"/>
                    <a:gd name="connsiteX110" fmla="*/ 26440 w 1623699"/>
                    <a:gd name="connsiteY110" fmla="*/ 766997 h 1111187"/>
                    <a:gd name="connsiteX111" fmla="*/ 36972 w 1623699"/>
                    <a:gd name="connsiteY111" fmla="*/ 552635 h 1111187"/>
                    <a:gd name="connsiteX112" fmla="*/ 49650 w 1623699"/>
                    <a:gd name="connsiteY112" fmla="*/ 931864 h 1111187"/>
                    <a:gd name="connsiteX113" fmla="*/ 36082 w 1623699"/>
                    <a:gd name="connsiteY113" fmla="*/ 873205 h 1111187"/>
                    <a:gd name="connsiteX114" fmla="*/ 27311 w 1623699"/>
                    <a:gd name="connsiteY114" fmla="*/ 787602 h 1111187"/>
                    <a:gd name="connsiteX115" fmla="*/ 154070 w 1623699"/>
                    <a:gd name="connsiteY115" fmla="*/ 760006 h 1111187"/>
                    <a:gd name="connsiteX116" fmla="*/ 222334 w 1623699"/>
                    <a:gd name="connsiteY116" fmla="*/ 763355 h 1111187"/>
                    <a:gd name="connsiteX117" fmla="*/ 174821 w 1623699"/>
                    <a:gd name="connsiteY117" fmla="*/ 793959 h 1111187"/>
                    <a:gd name="connsiteX118" fmla="*/ 121924 w 1623699"/>
                    <a:gd name="connsiteY118" fmla="*/ 840793 h 1111187"/>
                    <a:gd name="connsiteX119" fmla="*/ 49650 w 1623699"/>
                    <a:gd name="connsiteY119" fmla="*/ 931864 h 1111187"/>
                    <a:gd name="connsiteX120" fmla="*/ 370385 w 1623699"/>
                    <a:gd name="connsiteY120" fmla="*/ 936038 h 1111187"/>
                    <a:gd name="connsiteX121" fmla="*/ 87447 w 1623699"/>
                    <a:gd name="connsiteY121" fmla="*/ 984643 h 1111187"/>
                    <a:gd name="connsiteX122" fmla="*/ 56044 w 1623699"/>
                    <a:gd name="connsiteY122" fmla="*/ 947368 h 1111187"/>
                    <a:gd name="connsiteX123" fmla="*/ 135208 w 1623699"/>
                    <a:gd name="connsiteY123" fmla="*/ 848931 h 1111187"/>
                    <a:gd name="connsiteX124" fmla="*/ 188546 w 1623699"/>
                    <a:gd name="connsiteY124" fmla="*/ 803106 h 1111187"/>
                    <a:gd name="connsiteX125" fmla="*/ 217050 w 1623699"/>
                    <a:gd name="connsiteY125" fmla="*/ 785556 h 1111187"/>
                    <a:gd name="connsiteX126" fmla="*/ 240168 w 1623699"/>
                    <a:gd name="connsiteY126" fmla="*/ 768318 h 1111187"/>
                    <a:gd name="connsiteX127" fmla="*/ 247076 w 1623699"/>
                    <a:gd name="connsiteY127" fmla="*/ 765538 h 1111187"/>
                    <a:gd name="connsiteX128" fmla="*/ 365716 w 1623699"/>
                    <a:gd name="connsiteY128" fmla="*/ 786831 h 1111187"/>
                    <a:gd name="connsiteX129" fmla="*/ 451915 w 1623699"/>
                    <a:gd name="connsiteY129" fmla="*/ 760979 h 1111187"/>
                    <a:gd name="connsiteX130" fmla="*/ 721064 w 1623699"/>
                    <a:gd name="connsiteY130" fmla="*/ 678311 h 1111187"/>
                    <a:gd name="connsiteX131" fmla="*/ 797540 w 1623699"/>
                    <a:gd name="connsiteY131" fmla="*/ 647798 h 1111187"/>
                    <a:gd name="connsiteX132" fmla="*/ 1020185 w 1623699"/>
                    <a:gd name="connsiteY132" fmla="*/ 684825 h 1111187"/>
                    <a:gd name="connsiteX133" fmla="*/ 1012644 w 1623699"/>
                    <a:gd name="connsiteY133" fmla="*/ 713466 h 1111187"/>
                    <a:gd name="connsiteX134" fmla="*/ 919426 w 1623699"/>
                    <a:gd name="connsiteY134" fmla="*/ 654770 h 1111187"/>
                    <a:gd name="connsiteX135" fmla="*/ 868244 w 1623699"/>
                    <a:gd name="connsiteY135" fmla="*/ 659137 h 1111187"/>
                    <a:gd name="connsiteX136" fmla="*/ 868244 w 1623699"/>
                    <a:gd name="connsiteY136" fmla="*/ 665055 h 1111187"/>
                    <a:gd name="connsiteX137" fmla="*/ 914665 w 1623699"/>
                    <a:gd name="connsiteY137" fmla="*/ 667568 h 1111187"/>
                    <a:gd name="connsiteX138" fmla="*/ 1008186 w 1623699"/>
                    <a:gd name="connsiteY138" fmla="*/ 730172 h 1111187"/>
                    <a:gd name="connsiteX139" fmla="*/ 1003195 w 1623699"/>
                    <a:gd name="connsiteY139" fmla="*/ 748832 h 1111187"/>
                    <a:gd name="connsiteX140" fmla="*/ 885611 w 1623699"/>
                    <a:gd name="connsiteY140" fmla="*/ 702375 h 1111187"/>
                    <a:gd name="connsiteX141" fmla="*/ 814961 w 1623699"/>
                    <a:gd name="connsiteY141" fmla="*/ 706420 h 1111187"/>
                    <a:gd name="connsiteX142" fmla="*/ 815264 w 1623699"/>
                    <a:gd name="connsiteY142" fmla="*/ 708631 h 1111187"/>
                    <a:gd name="connsiteX143" fmla="*/ 961710 w 1623699"/>
                    <a:gd name="connsiteY143" fmla="*/ 765914 h 1111187"/>
                    <a:gd name="connsiteX144" fmla="*/ 925729 w 1623699"/>
                    <a:gd name="connsiteY144" fmla="*/ 752740 h 1111187"/>
                    <a:gd name="connsiteX145" fmla="*/ 819888 w 1623699"/>
                    <a:gd name="connsiteY145" fmla="*/ 742906 h 1111187"/>
                    <a:gd name="connsiteX146" fmla="*/ 761421 w 1623699"/>
                    <a:gd name="connsiteY146" fmla="*/ 772997 h 1111187"/>
                    <a:gd name="connsiteX147" fmla="*/ 687423 w 1623699"/>
                    <a:gd name="connsiteY147" fmla="*/ 777703 h 1111187"/>
                    <a:gd name="connsiteX148" fmla="*/ 685056 w 1623699"/>
                    <a:gd name="connsiteY148" fmla="*/ 783327 h 1111187"/>
                    <a:gd name="connsiteX149" fmla="*/ 694322 w 1623699"/>
                    <a:gd name="connsiteY149" fmla="*/ 788428 h 1111187"/>
                    <a:gd name="connsiteX150" fmla="*/ 653562 w 1623699"/>
                    <a:gd name="connsiteY150" fmla="*/ 812069 h 1111187"/>
                    <a:gd name="connsiteX151" fmla="*/ 524501 w 1623699"/>
                    <a:gd name="connsiteY151" fmla="*/ 831766 h 1111187"/>
                    <a:gd name="connsiteX152" fmla="*/ 523693 w 1623699"/>
                    <a:gd name="connsiteY152" fmla="*/ 845279 h 1111187"/>
                    <a:gd name="connsiteX153" fmla="*/ 536390 w 1623699"/>
                    <a:gd name="connsiteY153" fmla="*/ 866215 h 1111187"/>
                    <a:gd name="connsiteX154" fmla="*/ 370385 w 1623699"/>
                    <a:gd name="connsiteY154" fmla="*/ 936038 h 1111187"/>
                    <a:gd name="connsiteX155" fmla="*/ 982682 w 1623699"/>
                    <a:gd name="connsiteY155" fmla="*/ 769602 h 1111187"/>
                    <a:gd name="connsiteX156" fmla="*/ 922619 w 1623699"/>
                    <a:gd name="connsiteY156" fmla="*/ 715842 h 1111187"/>
                    <a:gd name="connsiteX157" fmla="*/ 972920 w 1623699"/>
                    <a:gd name="connsiteY157" fmla="*/ 741814 h 1111187"/>
                    <a:gd name="connsiteX158" fmla="*/ 997654 w 1623699"/>
                    <a:gd name="connsiteY158" fmla="*/ 764630 h 1111187"/>
                    <a:gd name="connsiteX159" fmla="*/ 990727 w 1623699"/>
                    <a:gd name="connsiteY159" fmla="*/ 777281 h 1111187"/>
                    <a:gd name="connsiteX160" fmla="*/ 981517 w 1623699"/>
                    <a:gd name="connsiteY160" fmla="*/ 778318 h 1111187"/>
                    <a:gd name="connsiteX161" fmla="*/ 982122 w 1623699"/>
                    <a:gd name="connsiteY161" fmla="*/ 776960 h 1111187"/>
                    <a:gd name="connsiteX162" fmla="*/ 982682 w 1623699"/>
                    <a:gd name="connsiteY162" fmla="*/ 769602 h 1111187"/>
                    <a:gd name="connsiteX163" fmla="*/ 808475 w 1623699"/>
                    <a:gd name="connsiteY163" fmla="*/ 795803 h 1111187"/>
                    <a:gd name="connsiteX164" fmla="*/ 759164 w 1623699"/>
                    <a:gd name="connsiteY164" fmla="*/ 799950 h 1111187"/>
                    <a:gd name="connsiteX165" fmla="*/ 683882 w 1623699"/>
                    <a:gd name="connsiteY165" fmla="*/ 808234 h 1111187"/>
                    <a:gd name="connsiteX166" fmla="*/ 706432 w 1623699"/>
                    <a:gd name="connsiteY166" fmla="*/ 792712 h 1111187"/>
                    <a:gd name="connsiteX167" fmla="*/ 768008 w 1623699"/>
                    <a:gd name="connsiteY167" fmla="*/ 784208 h 1111187"/>
                    <a:gd name="connsiteX168" fmla="*/ 778962 w 1623699"/>
                    <a:gd name="connsiteY168" fmla="*/ 779235 h 1111187"/>
                    <a:gd name="connsiteX169" fmla="*/ 783558 w 1623699"/>
                    <a:gd name="connsiteY169" fmla="*/ 776969 h 1111187"/>
                    <a:gd name="connsiteX170" fmla="*/ 808558 w 1623699"/>
                    <a:gd name="connsiteY170" fmla="*/ 784758 h 1111187"/>
                    <a:gd name="connsiteX171" fmla="*/ 808448 w 1623699"/>
                    <a:gd name="connsiteY171" fmla="*/ 786088 h 1111187"/>
                    <a:gd name="connsiteX172" fmla="*/ 808448 w 1623699"/>
                    <a:gd name="connsiteY172" fmla="*/ 795437 h 1111187"/>
                    <a:gd name="connsiteX173" fmla="*/ 808475 w 1623699"/>
                    <a:gd name="connsiteY173" fmla="*/ 795803 h 1111187"/>
                    <a:gd name="connsiteX174" fmla="*/ 795696 w 1623699"/>
                    <a:gd name="connsiteY174" fmla="*/ 770667 h 1111187"/>
                    <a:gd name="connsiteX175" fmla="*/ 892711 w 1623699"/>
                    <a:gd name="connsiteY175" fmla="*/ 753383 h 1111187"/>
                    <a:gd name="connsiteX176" fmla="*/ 795696 w 1623699"/>
                    <a:gd name="connsiteY176" fmla="*/ 770667 h 1111187"/>
                    <a:gd name="connsiteX177" fmla="*/ 825842 w 1623699"/>
                    <a:gd name="connsiteY177" fmla="*/ 786611 h 1111187"/>
                    <a:gd name="connsiteX178" fmla="*/ 858043 w 1623699"/>
                    <a:gd name="connsiteY178" fmla="*/ 783308 h 1111187"/>
                    <a:gd name="connsiteX179" fmla="*/ 892546 w 1623699"/>
                    <a:gd name="connsiteY179" fmla="*/ 768694 h 1111187"/>
                    <a:gd name="connsiteX180" fmla="*/ 912078 w 1623699"/>
                    <a:gd name="connsiteY180" fmla="*/ 761593 h 1111187"/>
                    <a:gd name="connsiteX181" fmla="*/ 960545 w 1623699"/>
                    <a:gd name="connsiteY181" fmla="*/ 780666 h 1111187"/>
                    <a:gd name="connsiteX182" fmla="*/ 825851 w 1623699"/>
                    <a:gd name="connsiteY182" fmla="*/ 794363 h 1111187"/>
                    <a:gd name="connsiteX183" fmla="*/ 825842 w 1623699"/>
                    <a:gd name="connsiteY183" fmla="*/ 786611 h 1111187"/>
                    <a:gd name="connsiteX184" fmla="*/ 834153 w 1623699"/>
                    <a:gd name="connsiteY184" fmla="*/ 833408 h 1111187"/>
                    <a:gd name="connsiteX185" fmla="*/ 590251 w 1623699"/>
                    <a:gd name="connsiteY185" fmla="*/ 856481 h 1111187"/>
                    <a:gd name="connsiteX186" fmla="*/ 563289 w 1623699"/>
                    <a:gd name="connsiteY186" fmla="*/ 858655 h 1111187"/>
                    <a:gd name="connsiteX187" fmla="*/ 548913 w 1623699"/>
                    <a:gd name="connsiteY187" fmla="*/ 858270 h 1111187"/>
                    <a:gd name="connsiteX188" fmla="*/ 538051 w 1623699"/>
                    <a:gd name="connsiteY188" fmla="*/ 843958 h 1111187"/>
                    <a:gd name="connsiteX189" fmla="*/ 646828 w 1623699"/>
                    <a:gd name="connsiteY189" fmla="*/ 827133 h 1111187"/>
                    <a:gd name="connsiteX190" fmla="*/ 653185 w 1623699"/>
                    <a:gd name="connsiteY190" fmla="*/ 826289 h 1111187"/>
                    <a:gd name="connsiteX191" fmla="*/ 992186 w 1623699"/>
                    <a:gd name="connsiteY191" fmla="*/ 788079 h 1111187"/>
                    <a:gd name="connsiteX192" fmla="*/ 1001048 w 1623699"/>
                    <a:gd name="connsiteY192" fmla="*/ 789859 h 1111187"/>
                    <a:gd name="connsiteX193" fmla="*/ 1000333 w 1623699"/>
                    <a:gd name="connsiteY193" fmla="*/ 816720 h 1111187"/>
                    <a:gd name="connsiteX194" fmla="*/ 998993 w 1623699"/>
                    <a:gd name="connsiteY194" fmla="*/ 818115 h 1111187"/>
                    <a:gd name="connsiteX195" fmla="*/ 834153 w 1623699"/>
                    <a:gd name="connsiteY195" fmla="*/ 833408 h 1111187"/>
                    <a:gd name="connsiteX196" fmla="*/ 1419827 w 1623699"/>
                    <a:gd name="connsiteY196" fmla="*/ 763355 h 1111187"/>
                    <a:gd name="connsiteX197" fmla="*/ 1377195 w 1623699"/>
                    <a:gd name="connsiteY197" fmla="*/ 845325 h 1111187"/>
                    <a:gd name="connsiteX198" fmla="*/ 1217190 w 1623699"/>
                    <a:gd name="connsiteY198" fmla="*/ 872178 h 1111187"/>
                    <a:gd name="connsiteX199" fmla="*/ 1182722 w 1623699"/>
                    <a:gd name="connsiteY199" fmla="*/ 874600 h 1111187"/>
                    <a:gd name="connsiteX200" fmla="*/ 1014020 w 1623699"/>
                    <a:gd name="connsiteY200" fmla="*/ 915222 h 1111187"/>
                    <a:gd name="connsiteX201" fmla="*/ 958068 w 1623699"/>
                    <a:gd name="connsiteY201" fmla="*/ 915718 h 1111187"/>
                    <a:gd name="connsiteX202" fmla="*/ 956609 w 1623699"/>
                    <a:gd name="connsiteY202" fmla="*/ 864664 h 1111187"/>
                    <a:gd name="connsiteX203" fmla="*/ 953600 w 1623699"/>
                    <a:gd name="connsiteY203" fmla="*/ 838344 h 1111187"/>
                    <a:gd name="connsiteX204" fmla="*/ 1002021 w 1623699"/>
                    <a:gd name="connsiteY204" fmla="*/ 831592 h 1111187"/>
                    <a:gd name="connsiteX205" fmla="*/ 1010130 w 1623699"/>
                    <a:gd name="connsiteY205" fmla="*/ 831105 h 1111187"/>
                    <a:gd name="connsiteX206" fmla="*/ 1032974 w 1623699"/>
                    <a:gd name="connsiteY206" fmla="*/ 826170 h 1111187"/>
                    <a:gd name="connsiteX207" fmla="*/ 1192631 w 1623699"/>
                    <a:gd name="connsiteY207" fmla="*/ 803060 h 1111187"/>
                    <a:gd name="connsiteX208" fmla="*/ 1190557 w 1623699"/>
                    <a:gd name="connsiteY208" fmla="*/ 817693 h 1111187"/>
                    <a:gd name="connsiteX209" fmla="*/ 1198456 w 1623699"/>
                    <a:gd name="connsiteY209" fmla="*/ 819775 h 1111187"/>
                    <a:gd name="connsiteX210" fmla="*/ 1212089 w 1623699"/>
                    <a:gd name="connsiteY210" fmla="*/ 802280 h 1111187"/>
                    <a:gd name="connsiteX211" fmla="*/ 1269473 w 1623699"/>
                    <a:gd name="connsiteY211" fmla="*/ 775538 h 1111187"/>
                    <a:gd name="connsiteX212" fmla="*/ 1308380 w 1623699"/>
                    <a:gd name="connsiteY212" fmla="*/ 700283 h 1111187"/>
                    <a:gd name="connsiteX213" fmla="*/ 1312416 w 1623699"/>
                    <a:gd name="connsiteY213" fmla="*/ 761153 h 1111187"/>
                    <a:gd name="connsiteX214" fmla="*/ 1283436 w 1623699"/>
                    <a:gd name="connsiteY214" fmla="*/ 815124 h 1111187"/>
                    <a:gd name="connsiteX215" fmla="*/ 1282747 w 1623699"/>
                    <a:gd name="connsiteY215" fmla="*/ 820381 h 1111187"/>
                    <a:gd name="connsiteX216" fmla="*/ 1321590 w 1623699"/>
                    <a:gd name="connsiteY216" fmla="*/ 787969 h 1111187"/>
                    <a:gd name="connsiteX217" fmla="*/ 1326012 w 1623699"/>
                    <a:gd name="connsiteY217" fmla="*/ 708127 h 1111187"/>
                    <a:gd name="connsiteX218" fmla="*/ 1333407 w 1623699"/>
                    <a:gd name="connsiteY218" fmla="*/ 656523 h 1111187"/>
                    <a:gd name="connsiteX219" fmla="*/ 1342526 w 1623699"/>
                    <a:gd name="connsiteY219" fmla="*/ 683595 h 1111187"/>
                    <a:gd name="connsiteX220" fmla="*/ 1350232 w 1623699"/>
                    <a:gd name="connsiteY220" fmla="*/ 732401 h 1111187"/>
                    <a:gd name="connsiteX221" fmla="*/ 1351122 w 1623699"/>
                    <a:gd name="connsiteY221" fmla="*/ 792611 h 1111187"/>
                    <a:gd name="connsiteX222" fmla="*/ 1349287 w 1623699"/>
                    <a:gd name="connsiteY222" fmla="*/ 813445 h 1111187"/>
                    <a:gd name="connsiteX223" fmla="*/ 1357984 w 1623699"/>
                    <a:gd name="connsiteY223" fmla="*/ 815739 h 1111187"/>
                    <a:gd name="connsiteX224" fmla="*/ 1351957 w 1623699"/>
                    <a:gd name="connsiteY224" fmla="*/ 664311 h 1111187"/>
                    <a:gd name="connsiteX225" fmla="*/ 1369186 w 1623699"/>
                    <a:gd name="connsiteY225" fmla="*/ 630120 h 1111187"/>
                    <a:gd name="connsiteX226" fmla="*/ 1383754 w 1623699"/>
                    <a:gd name="connsiteY226" fmla="*/ 670403 h 1111187"/>
                    <a:gd name="connsiteX227" fmla="*/ 1386754 w 1623699"/>
                    <a:gd name="connsiteY227" fmla="*/ 756970 h 1111187"/>
                    <a:gd name="connsiteX228" fmla="*/ 1382488 w 1623699"/>
                    <a:gd name="connsiteY228" fmla="*/ 797464 h 1111187"/>
                    <a:gd name="connsiteX229" fmla="*/ 1392570 w 1623699"/>
                    <a:gd name="connsiteY229" fmla="*/ 800198 h 1111187"/>
                    <a:gd name="connsiteX230" fmla="*/ 1402185 w 1623699"/>
                    <a:gd name="connsiteY230" fmla="*/ 763676 h 1111187"/>
                    <a:gd name="connsiteX231" fmla="*/ 1392405 w 1623699"/>
                    <a:gd name="connsiteY231" fmla="*/ 643275 h 1111187"/>
                    <a:gd name="connsiteX232" fmla="*/ 1419827 w 1623699"/>
                    <a:gd name="connsiteY232" fmla="*/ 763355 h 1111187"/>
                    <a:gd name="connsiteX233" fmla="*/ 1605180 w 1623699"/>
                    <a:gd name="connsiteY233" fmla="*/ 254001 h 1111187"/>
                    <a:gd name="connsiteX234" fmla="*/ 1492586 w 1623699"/>
                    <a:gd name="connsiteY234" fmla="*/ 628560 h 1111187"/>
                    <a:gd name="connsiteX235" fmla="*/ 1472119 w 1623699"/>
                    <a:gd name="connsiteY235" fmla="*/ 676706 h 1111187"/>
                    <a:gd name="connsiteX236" fmla="*/ 1444101 w 1623699"/>
                    <a:gd name="connsiteY236" fmla="*/ 716402 h 1111187"/>
                    <a:gd name="connsiteX237" fmla="*/ 1442193 w 1623699"/>
                    <a:gd name="connsiteY237" fmla="*/ 720493 h 1111187"/>
                    <a:gd name="connsiteX238" fmla="*/ 1438055 w 1623699"/>
                    <a:gd name="connsiteY238" fmla="*/ 723429 h 1111187"/>
                    <a:gd name="connsiteX239" fmla="*/ 1387827 w 1623699"/>
                    <a:gd name="connsiteY239" fmla="*/ 632909 h 1111187"/>
                    <a:gd name="connsiteX240" fmla="*/ 1346094 w 1623699"/>
                    <a:gd name="connsiteY240" fmla="*/ 651000 h 1111187"/>
                    <a:gd name="connsiteX241" fmla="*/ 1335297 w 1623699"/>
                    <a:gd name="connsiteY241" fmla="*/ 643606 h 1111187"/>
                    <a:gd name="connsiteX242" fmla="*/ 1316783 w 1623699"/>
                    <a:gd name="connsiteY242" fmla="*/ 683494 h 1111187"/>
                    <a:gd name="connsiteX243" fmla="*/ 1284023 w 1623699"/>
                    <a:gd name="connsiteY243" fmla="*/ 727548 h 1111187"/>
                    <a:gd name="connsiteX244" fmla="*/ 1256510 w 1623699"/>
                    <a:gd name="connsiteY244" fmla="*/ 765373 h 1111187"/>
                    <a:gd name="connsiteX245" fmla="*/ 1213052 w 1623699"/>
                    <a:gd name="connsiteY245" fmla="*/ 783162 h 1111187"/>
                    <a:gd name="connsiteX246" fmla="*/ 1101064 w 1623699"/>
                    <a:gd name="connsiteY246" fmla="*/ 800326 h 1111187"/>
                    <a:gd name="connsiteX247" fmla="*/ 1048671 w 1623699"/>
                    <a:gd name="connsiteY247" fmla="*/ 806959 h 1111187"/>
                    <a:gd name="connsiteX248" fmla="*/ 1013479 w 1623699"/>
                    <a:gd name="connsiteY248" fmla="*/ 810739 h 1111187"/>
                    <a:gd name="connsiteX249" fmla="*/ 1012644 w 1623699"/>
                    <a:gd name="connsiteY249" fmla="*/ 779409 h 1111187"/>
                    <a:gd name="connsiteX250" fmla="*/ 1011580 w 1623699"/>
                    <a:gd name="connsiteY250" fmla="*/ 776327 h 1111187"/>
                    <a:gd name="connsiteX251" fmla="*/ 1023405 w 1623699"/>
                    <a:gd name="connsiteY251" fmla="*/ 740998 h 1111187"/>
                    <a:gd name="connsiteX252" fmla="*/ 1117137 w 1623699"/>
                    <a:gd name="connsiteY252" fmla="*/ 378796 h 1111187"/>
                    <a:gd name="connsiteX253" fmla="*/ 1147815 w 1623699"/>
                    <a:gd name="connsiteY253" fmla="*/ 276386 h 1111187"/>
                    <a:gd name="connsiteX254" fmla="*/ 1173512 w 1623699"/>
                    <a:gd name="connsiteY254" fmla="*/ 238212 h 1111187"/>
                    <a:gd name="connsiteX255" fmla="*/ 1208841 w 1623699"/>
                    <a:gd name="connsiteY255" fmla="*/ 224928 h 1111187"/>
                    <a:gd name="connsiteX256" fmla="*/ 1265152 w 1623699"/>
                    <a:gd name="connsiteY256" fmla="*/ 223469 h 1111187"/>
                    <a:gd name="connsiteX257" fmla="*/ 1571612 w 1623699"/>
                    <a:gd name="connsiteY257" fmla="*/ 218901 h 1111187"/>
                    <a:gd name="connsiteX258" fmla="*/ 1595006 w 1623699"/>
                    <a:gd name="connsiteY258" fmla="*/ 219093 h 1111187"/>
                    <a:gd name="connsiteX259" fmla="*/ 1603391 w 1623699"/>
                    <a:gd name="connsiteY259" fmla="*/ 224029 h 1111187"/>
                    <a:gd name="connsiteX260" fmla="*/ 1605180 w 1623699"/>
                    <a:gd name="connsiteY260" fmla="*/ 254001 h 1111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</a:cxnLst>
                  <a:rect l="l" t="t" r="r" b="b"/>
                  <a:pathLst>
                    <a:path w="1623699" h="1111187">
                      <a:moveTo>
                        <a:pt x="1622565" y="227873"/>
                      </a:moveTo>
                      <a:cubicBezTo>
                        <a:pt x="1621427" y="221662"/>
                        <a:pt x="1619445" y="214130"/>
                        <a:pt x="1614345" y="210075"/>
                      </a:cubicBezTo>
                      <a:cubicBezTo>
                        <a:pt x="1607363" y="204516"/>
                        <a:pt x="1598116" y="200736"/>
                        <a:pt x="1589162" y="201387"/>
                      </a:cubicBezTo>
                      <a:cubicBezTo>
                        <a:pt x="1464734" y="201773"/>
                        <a:pt x="1340287" y="204241"/>
                        <a:pt x="1215896" y="207112"/>
                      </a:cubicBezTo>
                      <a:cubicBezTo>
                        <a:pt x="1207437" y="206892"/>
                        <a:pt x="1198924" y="208809"/>
                        <a:pt x="1191043" y="211818"/>
                      </a:cubicBezTo>
                      <a:cubicBezTo>
                        <a:pt x="1144687" y="222616"/>
                        <a:pt x="1132146" y="262964"/>
                        <a:pt x="1120825" y="303733"/>
                      </a:cubicBezTo>
                      <a:cubicBezTo>
                        <a:pt x="1092248" y="397190"/>
                        <a:pt x="1068845" y="492059"/>
                        <a:pt x="1045102" y="586827"/>
                      </a:cubicBezTo>
                      <a:cubicBezTo>
                        <a:pt x="1023561" y="425914"/>
                        <a:pt x="1040873" y="306990"/>
                        <a:pt x="869097" y="228212"/>
                      </a:cubicBezTo>
                      <a:cubicBezTo>
                        <a:pt x="834759" y="210121"/>
                        <a:pt x="797072" y="199553"/>
                        <a:pt x="763017" y="180929"/>
                      </a:cubicBezTo>
                      <a:cubicBezTo>
                        <a:pt x="748550" y="166517"/>
                        <a:pt x="721991" y="165480"/>
                        <a:pt x="702441" y="171306"/>
                      </a:cubicBezTo>
                      <a:cubicBezTo>
                        <a:pt x="693616" y="154003"/>
                        <a:pt x="688882" y="134793"/>
                        <a:pt x="688276" y="115390"/>
                      </a:cubicBezTo>
                      <a:cubicBezTo>
                        <a:pt x="688157" y="111463"/>
                        <a:pt x="682093" y="109069"/>
                        <a:pt x="680240" y="113215"/>
                      </a:cubicBezTo>
                      <a:cubicBezTo>
                        <a:pt x="662029" y="154737"/>
                        <a:pt x="699221" y="211066"/>
                        <a:pt x="734073" y="233176"/>
                      </a:cubicBezTo>
                      <a:cubicBezTo>
                        <a:pt x="709826" y="261377"/>
                        <a:pt x="664809" y="260735"/>
                        <a:pt x="630617" y="258845"/>
                      </a:cubicBezTo>
                      <a:cubicBezTo>
                        <a:pt x="558793" y="253001"/>
                        <a:pt x="487630" y="230405"/>
                        <a:pt x="425420" y="194103"/>
                      </a:cubicBezTo>
                      <a:cubicBezTo>
                        <a:pt x="423209" y="185039"/>
                        <a:pt x="420852" y="176012"/>
                        <a:pt x="418301" y="167040"/>
                      </a:cubicBezTo>
                      <a:cubicBezTo>
                        <a:pt x="447337" y="139132"/>
                        <a:pt x="464603" y="99317"/>
                        <a:pt x="460952" y="58785"/>
                      </a:cubicBezTo>
                      <a:cubicBezTo>
                        <a:pt x="459346" y="41905"/>
                        <a:pt x="454860" y="14603"/>
                        <a:pt x="443851" y="1631"/>
                      </a:cubicBezTo>
                      <a:cubicBezTo>
                        <a:pt x="440466" y="-2020"/>
                        <a:pt x="434714" y="980"/>
                        <a:pt x="434503" y="5502"/>
                      </a:cubicBezTo>
                      <a:cubicBezTo>
                        <a:pt x="434072" y="14777"/>
                        <a:pt x="438237" y="24291"/>
                        <a:pt x="440007" y="33364"/>
                      </a:cubicBezTo>
                      <a:cubicBezTo>
                        <a:pt x="449200" y="74739"/>
                        <a:pt x="442126" y="116289"/>
                        <a:pt x="412458" y="147728"/>
                      </a:cubicBezTo>
                      <a:cubicBezTo>
                        <a:pt x="409907" y="139829"/>
                        <a:pt x="407192" y="131986"/>
                        <a:pt x="404247" y="124215"/>
                      </a:cubicBezTo>
                      <a:cubicBezTo>
                        <a:pt x="402595" y="119848"/>
                        <a:pt x="397852" y="119637"/>
                        <a:pt x="395430" y="122114"/>
                      </a:cubicBezTo>
                      <a:cubicBezTo>
                        <a:pt x="310469" y="155517"/>
                        <a:pt x="213600" y="162948"/>
                        <a:pt x="137620" y="217130"/>
                      </a:cubicBezTo>
                      <a:cubicBezTo>
                        <a:pt x="16036" y="313063"/>
                        <a:pt x="7715" y="563452"/>
                        <a:pt x="0" y="708898"/>
                      </a:cubicBezTo>
                      <a:cubicBezTo>
                        <a:pt x="661" y="792116"/>
                        <a:pt x="-193" y="896810"/>
                        <a:pt x="39439" y="971212"/>
                      </a:cubicBezTo>
                      <a:cubicBezTo>
                        <a:pt x="57338" y="1003358"/>
                        <a:pt x="87466" y="1019082"/>
                        <a:pt x="124134" y="1019761"/>
                      </a:cubicBezTo>
                      <a:cubicBezTo>
                        <a:pt x="120593" y="1039605"/>
                        <a:pt x="116217" y="1058870"/>
                        <a:pt x="112740" y="1078677"/>
                      </a:cubicBezTo>
                      <a:cubicBezTo>
                        <a:pt x="111172" y="1087860"/>
                        <a:pt x="108649" y="1096897"/>
                        <a:pt x="112823" y="1105585"/>
                      </a:cubicBezTo>
                      <a:cubicBezTo>
                        <a:pt x="116905" y="1114098"/>
                        <a:pt x="128098" y="1111933"/>
                        <a:pt x="132685" y="1105585"/>
                      </a:cubicBezTo>
                      <a:cubicBezTo>
                        <a:pt x="137464" y="1098970"/>
                        <a:pt x="136575" y="1088585"/>
                        <a:pt x="137611" y="1080659"/>
                      </a:cubicBezTo>
                      <a:cubicBezTo>
                        <a:pt x="140152" y="1060476"/>
                        <a:pt x="144749" y="1040632"/>
                        <a:pt x="143281" y="1020128"/>
                      </a:cubicBezTo>
                      <a:cubicBezTo>
                        <a:pt x="209463" y="1020312"/>
                        <a:pt x="273525" y="1000129"/>
                        <a:pt x="334946" y="977340"/>
                      </a:cubicBezTo>
                      <a:cubicBezTo>
                        <a:pt x="384403" y="959120"/>
                        <a:pt x="433549" y="939836"/>
                        <a:pt x="480089" y="914920"/>
                      </a:cubicBezTo>
                      <a:cubicBezTo>
                        <a:pt x="490465" y="970478"/>
                        <a:pt x="492520" y="1027412"/>
                        <a:pt x="488245" y="1083714"/>
                      </a:cubicBezTo>
                      <a:cubicBezTo>
                        <a:pt x="487327" y="1094952"/>
                        <a:pt x="504859" y="1094897"/>
                        <a:pt x="505767" y="1083714"/>
                      </a:cubicBezTo>
                      <a:cubicBezTo>
                        <a:pt x="508308" y="1037495"/>
                        <a:pt x="512519" y="950203"/>
                        <a:pt x="491052" y="909103"/>
                      </a:cubicBezTo>
                      <a:cubicBezTo>
                        <a:pt x="510583" y="898599"/>
                        <a:pt x="529941" y="887829"/>
                        <a:pt x="548995" y="876499"/>
                      </a:cubicBezTo>
                      <a:cubicBezTo>
                        <a:pt x="550803" y="875425"/>
                        <a:pt x="551867" y="874049"/>
                        <a:pt x="552344" y="872590"/>
                      </a:cubicBezTo>
                      <a:cubicBezTo>
                        <a:pt x="583095" y="874214"/>
                        <a:pt x="613462" y="866783"/>
                        <a:pt x="643993" y="864105"/>
                      </a:cubicBezTo>
                      <a:cubicBezTo>
                        <a:pt x="698166" y="857949"/>
                        <a:pt x="752550" y="853866"/>
                        <a:pt x="806925" y="849857"/>
                      </a:cubicBezTo>
                      <a:cubicBezTo>
                        <a:pt x="804934" y="865260"/>
                        <a:pt x="806457" y="881710"/>
                        <a:pt x="806044" y="897104"/>
                      </a:cubicBezTo>
                      <a:cubicBezTo>
                        <a:pt x="805558" y="915011"/>
                        <a:pt x="804897" y="932910"/>
                        <a:pt x="804273" y="950809"/>
                      </a:cubicBezTo>
                      <a:cubicBezTo>
                        <a:pt x="803668" y="968230"/>
                        <a:pt x="803402" y="985670"/>
                        <a:pt x="803090" y="1003092"/>
                      </a:cubicBezTo>
                      <a:cubicBezTo>
                        <a:pt x="802769" y="1020816"/>
                        <a:pt x="801044" y="1039320"/>
                        <a:pt x="804026" y="1056834"/>
                      </a:cubicBezTo>
                      <a:cubicBezTo>
                        <a:pt x="805448" y="1065200"/>
                        <a:pt x="819493" y="1065200"/>
                        <a:pt x="820924" y="1056834"/>
                      </a:cubicBezTo>
                      <a:cubicBezTo>
                        <a:pt x="823851" y="1039751"/>
                        <a:pt x="822502" y="1021816"/>
                        <a:pt x="822732" y="1004514"/>
                      </a:cubicBezTo>
                      <a:cubicBezTo>
                        <a:pt x="823429" y="969194"/>
                        <a:pt x="823851" y="933864"/>
                        <a:pt x="823906" y="898526"/>
                      </a:cubicBezTo>
                      <a:cubicBezTo>
                        <a:pt x="823961" y="882343"/>
                        <a:pt x="825952" y="864802"/>
                        <a:pt x="823704" y="848637"/>
                      </a:cubicBezTo>
                      <a:cubicBezTo>
                        <a:pt x="861180" y="845866"/>
                        <a:pt x="898675" y="843279"/>
                        <a:pt x="936114" y="840023"/>
                      </a:cubicBezTo>
                      <a:cubicBezTo>
                        <a:pt x="930793" y="854940"/>
                        <a:pt x="931958" y="873141"/>
                        <a:pt x="931481" y="888618"/>
                      </a:cubicBezTo>
                      <a:cubicBezTo>
                        <a:pt x="930940" y="906214"/>
                        <a:pt x="931775" y="923901"/>
                        <a:pt x="932509" y="941479"/>
                      </a:cubicBezTo>
                      <a:cubicBezTo>
                        <a:pt x="933619" y="968001"/>
                        <a:pt x="935380" y="994486"/>
                        <a:pt x="937674" y="1020935"/>
                      </a:cubicBezTo>
                      <a:cubicBezTo>
                        <a:pt x="938472" y="1030137"/>
                        <a:pt x="938719" y="1038999"/>
                        <a:pt x="943527" y="1047155"/>
                      </a:cubicBezTo>
                      <a:cubicBezTo>
                        <a:pt x="948426" y="1055467"/>
                        <a:pt x="960086" y="1053063"/>
                        <a:pt x="963049" y="1044604"/>
                      </a:cubicBezTo>
                      <a:cubicBezTo>
                        <a:pt x="965948" y="1036320"/>
                        <a:pt x="964590" y="1028155"/>
                        <a:pt x="963856" y="1019624"/>
                      </a:cubicBezTo>
                      <a:cubicBezTo>
                        <a:pt x="963132" y="1011202"/>
                        <a:pt x="962462" y="1002780"/>
                        <a:pt x="961847" y="994349"/>
                      </a:cubicBezTo>
                      <a:cubicBezTo>
                        <a:pt x="960104" y="969927"/>
                        <a:pt x="958682" y="945479"/>
                        <a:pt x="958205" y="920993"/>
                      </a:cubicBezTo>
                      <a:cubicBezTo>
                        <a:pt x="977893" y="921993"/>
                        <a:pt x="997140" y="927130"/>
                        <a:pt x="1016800" y="928130"/>
                      </a:cubicBezTo>
                      <a:cubicBezTo>
                        <a:pt x="1077936" y="929626"/>
                        <a:pt x="1136348" y="906856"/>
                        <a:pt x="1193080" y="886746"/>
                      </a:cubicBezTo>
                      <a:cubicBezTo>
                        <a:pt x="1207988" y="890746"/>
                        <a:pt x="1223474" y="889700"/>
                        <a:pt x="1238813" y="889608"/>
                      </a:cubicBezTo>
                      <a:cubicBezTo>
                        <a:pt x="1255794" y="889297"/>
                        <a:pt x="1272784" y="888397"/>
                        <a:pt x="1289656" y="886453"/>
                      </a:cubicBezTo>
                      <a:cubicBezTo>
                        <a:pt x="1382818" y="876921"/>
                        <a:pt x="1437624" y="844078"/>
                        <a:pt x="1438065" y="743236"/>
                      </a:cubicBezTo>
                      <a:cubicBezTo>
                        <a:pt x="1449340" y="737823"/>
                        <a:pt x="1461128" y="730392"/>
                        <a:pt x="1465413" y="718035"/>
                      </a:cubicBezTo>
                      <a:cubicBezTo>
                        <a:pt x="1484852" y="695164"/>
                        <a:pt x="1496522" y="667431"/>
                        <a:pt x="1506934" y="639597"/>
                      </a:cubicBezTo>
                      <a:cubicBezTo>
                        <a:pt x="1520402" y="606111"/>
                        <a:pt x="1533255" y="572369"/>
                        <a:pt x="1545346" y="538361"/>
                      </a:cubicBezTo>
                      <a:cubicBezTo>
                        <a:pt x="1574823" y="454124"/>
                        <a:pt x="1602308" y="368548"/>
                        <a:pt x="1618721" y="280697"/>
                      </a:cubicBezTo>
                      <a:cubicBezTo>
                        <a:pt x="1621620" y="263771"/>
                        <a:pt x="1625711" y="245056"/>
                        <a:pt x="1622565" y="227873"/>
                      </a:cubicBezTo>
                      <a:close/>
                      <a:moveTo>
                        <a:pt x="781879" y="214305"/>
                      </a:moveTo>
                      <a:cubicBezTo>
                        <a:pt x="799374" y="225066"/>
                        <a:pt x="818007" y="233203"/>
                        <a:pt x="836603" y="241836"/>
                      </a:cubicBezTo>
                      <a:cubicBezTo>
                        <a:pt x="1005773" y="311733"/>
                        <a:pt x="999791" y="411199"/>
                        <a:pt x="1016360" y="571039"/>
                      </a:cubicBezTo>
                      <a:cubicBezTo>
                        <a:pt x="1020231" y="591442"/>
                        <a:pt x="1020020" y="618680"/>
                        <a:pt x="1033277" y="633771"/>
                      </a:cubicBezTo>
                      <a:cubicBezTo>
                        <a:pt x="1029653" y="648073"/>
                        <a:pt x="1026011" y="662367"/>
                        <a:pt x="1022314" y="676641"/>
                      </a:cubicBezTo>
                      <a:cubicBezTo>
                        <a:pt x="1008855" y="665183"/>
                        <a:pt x="993856" y="655422"/>
                        <a:pt x="978434" y="646752"/>
                      </a:cubicBezTo>
                      <a:cubicBezTo>
                        <a:pt x="973453" y="576433"/>
                        <a:pt x="974104" y="503949"/>
                        <a:pt x="948738" y="436923"/>
                      </a:cubicBezTo>
                      <a:cubicBezTo>
                        <a:pt x="947701" y="434070"/>
                        <a:pt x="943233" y="435189"/>
                        <a:pt x="944114" y="438198"/>
                      </a:cubicBezTo>
                      <a:cubicBezTo>
                        <a:pt x="963333" y="503114"/>
                        <a:pt x="962058" y="571176"/>
                        <a:pt x="962324" y="638138"/>
                      </a:cubicBezTo>
                      <a:cubicBezTo>
                        <a:pt x="920848" y="616882"/>
                        <a:pt x="871372" y="601763"/>
                        <a:pt x="825805" y="618459"/>
                      </a:cubicBezTo>
                      <a:cubicBezTo>
                        <a:pt x="825952" y="476573"/>
                        <a:pt x="796943" y="335990"/>
                        <a:pt x="761256" y="199268"/>
                      </a:cubicBezTo>
                      <a:cubicBezTo>
                        <a:pt x="767806" y="204727"/>
                        <a:pt x="774623" y="209846"/>
                        <a:pt x="781879" y="214305"/>
                      </a:cubicBezTo>
                      <a:close/>
                      <a:moveTo>
                        <a:pt x="724890" y="202763"/>
                      </a:moveTo>
                      <a:cubicBezTo>
                        <a:pt x="719578" y="197287"/>
                        <a:pt x="714799" y="191351"/>
                        <a:pt x="710542" y="185048"/>
                      </a:cubicBezTo>
                      <a:cubicBezTo>
                        <a:pt x="721385" y="184599"/>
                        <a:pt x="731780" y="183993"/>
                        <a:pt x="741890" y="187544"/>
                      </a:cubicBezTo>
                      <a:cubicBezTo>
                        <a:pt x="742660" y="198470"/>
                        <a:pt x="745587" y="208965"/>
                        <a:pt x="748330" y="219552"/>
                      </a:cubicBezTo>
                      <a:cubicBezTo>
                        <a:pt x="747550" y="219763"/>
                        <a:pt x="746798" y="220075"/>
                        <a:pt x="746091" y="220451"/>
                      </a:cubicBezTo>
                      <a:cubicBezTo>
                        <a:pt x="738899" y="214892"/>
                        <a:pt x="731064" y="209662"/>
                        <a:pt x="724890" y="202763"/>
                      </a:cubicBezTo>
                      <a:close/>
                      <a:moveTo>
                        <a:pt x="461704" y="233047"/>
                      </a:moveTo>
                      <a:cubicBezTo>
                        <a:pt x="536931" y="266881"/>
                        <a:pt x="690451" y="317082"/>
                        <a:pt x="754054" y="243551"/>
                      </a:cubicBezTo>
                      <a:cubicBezTo>
                        <a:pt x="775091" y="337366"/>
                        <a:pt x="793301" y="432097"/>
                        <a:pt x="801026" y="528040"/>
                      </a:cubicBezTo>
                      <a:cubicBezTo>
                        <a:pt x="804585" y="560855"/>
                        <a:pt x="802283" y="594460"/>
                        <a:pt x="806255" y="626945"/>
                      </a:cubicBezTo>
                      <a:cubicBezTo>
                        <a:pt x="704129" y="679816"/>
                        <a:pt x="589334" y="700311"/>
                        <a:pt x="480777" y="736080"/>
                      </a:cubicBezTo>
                      <a:cubicBezTo>
                        <a:pt x="481887" y="562066"/>
                        <a:pt x="467640" y="387447"/>
                        <a:pt x="430732" y="217203"/>
                      </a:cubicBezTo>
                      <a:cubicBezTo>
                        <a:pt x="440613" y="223396"/>
                        <a:pt x="451521" y="228286"/>
                        <a:pt x="461704" y="233047"/>
                      </a:cubicBezTo>
                      <a:close/>
                      <a:moveTo>
                        <a:pt x="36972" y="552635"/>
                      </a:moveTo>
                      <a:cubicBezTo>
                        <a:pt x="50751" y="452161"/>
                        <a:pt x="64475" y="333558"/>
                        <a:pt x="133712" y="254707"/>
                      </a:cubicBezTo>
                      <a:cubicBezTo>
                        <a:pt x="183922" y="204580"/>
                        <a:pt x="257929" y="192250"/>
                        <a:pt x="322120" y="168719"/>
                      </a:cubicBezTo>
                      <a:cubicBezTo>
                        <a:pt x="347432" y="160260"/>
                        <a:pt x="374183" y="151884"/>
                        <a:pt x="395614" y="135499"/>
                      </a:cubicBezTo>
                      <a:cubicBezTo>
                        <a:pt x="410742" y="211516"/>
                        <a:pt x="429329" y="286945"/>
                        <a:pt x="438631" y="364025"/>
                      </a:cubicBezTo>
                      <a:cubicBezTo>
                        <a:pt x="448998" y="442390"/>
                        <a:pt x="455071" y="521398"/>
                        <a:pt x="458108" y="600377"/>
                      </a:cubicBezTo>
                      <a:cubicBezTo>
                        <a:pt x="459851" y="645633"/>
                        <a:pt x="459621" y="690880"/>
                        <a:pt x="460640" y="736135"/>
                      </a:cubicBezTo>
                      <a:cubicBezTo>
                        <a:pt x="460695" y="738658"/>
                        <a:pt x="461493" y="740676"/>
                        <a:pt x="462722" y="742218"/>
                      </a:cubicBezTo>
                      <a:cubicBezTo>
                        <a:pt x="410980" y="760300"/>
                        <a:pt x="357275" y="784107"/>
                        <a:pt x="301405" y="772538"/>
                      </a:cubicBezTo>
                      <a:cubicBezTo>
                        <a:pt x="283424" y="770162"/>
                        <a:pt x="266030" y="764410"/>
                        <a:pt x="248067" y="762034"/>
                      </a:cubicBezTo>
                      <a:cubicBezTo>
                        <a:pt x="249342" y="753309"/>
                        <a:pt x="247865" y="744741"/>
                        <a:pt x="247269" y="735952"/>
                      </a:cubicBezTo>
                      <a:cubicBezTo>
                        <a:pt x="246590" y="725934"/>
                        <a:pt x="246370" y="715888"/>
                        <a:pt x="246232" y="705852"/>
                      </a:cubicBezTo>
                      <a:cubicBezTo>
                        <a:pt x="246196" y="648835"/>
                        <a:pt x="238434" y="591414"/>
                        <a:pt x="247131" y="534700"/>
                      </a:cubicBezTo>
                      <a:cubicBezTo>
                        <a:pt x="248058" y="528838"/>
                        <a:pt x="239489" y="526150"/>
                        <a:pt x="238022" y="532186"/>
                      </a:cubicBezTo>
                      <a:cubicBezTo>
                        <a:pt x="228930" y="569626"/>
                        <a:pt x="228591" y="608405"/>
                        <a:pt x="229306" y="646725"/>
                      </a:cubicBezTo>
                      <a:cubicBezTo>
                        <a:pt x="230453" y="680173"/>
                        <a:pt x="228508" y="713686"/>
                        <a:pt x="230664" y="747098"/>
                      </a:cubicBezTo>
                      <a:cubicBezTo>
                        <a:pt x="194913" y="737612"/>
                        <a:pt x="158831" y="741860"/>
                        <a:pt x="122740" y="745456"/>
                      </a:cubicBezTo>
                      <a:cubicBezTo>
                        <a:pt x="90007" y="748355"/>
                        <a:pt x="56008" y="751300"/>
                        <a:pt x="26440" y="766997"/>
                      </a:cubicBezTo>
                      <a:cubicBezTo>
                        <a:pt x="24183" y="695586"/>
                        <a:pt x="29348" y="623120"/>
                        <a:pt x="36972" y="552635"/>
                      </a:cubicBezTo>
                      <a:close/>
                      <a:moveTo>
                        <a:pt x="49650" y="931864"/>
                      </a:moveTo>
                      <a:cubicBezTo>
                        <a:pt x="42926" y="912846"/>
                        <a:pt x="39054" y="892021"/>
                        <a:pt x="36082" y="873205"/>
                      </a:cubicBezTo>
                      <a:cubicBezTo>
                        <a:pt x="31632" y="845032"/>
                        <a:pt x="28834" y="816427"/>
                        <a:pt x="27311" y="787602"/>
                      </a:cubicBezTo>
                      <a:cubicBezTo>
                        <a:pt x="59191" y="763731"/>
                        <a:pt x="115236" y="764731"/>
                        <a:pt x="154070" y="760006"/>
                      </a:cubicBezTo>
                      <a:cubicBezTo>
                        <a:pt x="176803" y="758015"/>
                        <a:pt x="200068" y="757759"/>
                        <a:pt x="222334" y="763355"/>
                      </a:cubicBezTo>
                      <a:cubicBezTo>
                        <a:pt x="207472" y="774997"/>
                        <a:pt x="190454" y="783446"/>
                        <a:pt x="174821" y="793959"/>
                      </a:cubicBezTo>
                      <a:cubicBezTo>
                        <a:pt x="155079" y="807078"/>
                        <a:pt x="138620" y="824115"/>
                        <a:pt x="121924" y="840793"/>
                      </a:cubicBezTo>
                      <a:cubicBezTo>
                        <a:pt x="94603" y="868306"/>
                        <a:pt x="67769" y="897278"/>
                        <a:pt x="49650" y="931864"/>
                      </a:cubicBezTo>
                      <a:close/>
                      <a:moveTo>
                        <a:pt x="370385" y="936038"/>
                      </a:moveTo>
                      <a:cubicBezTo>
                        <a:pt x="292084" y="965029"/>
                        <a:pt x="169298" y="1015825"/>
                        <a:pt x="87447" y="984643"/>
                      </a:cubicBezTo>
                      <a:cubicBezTo>
                        <a:pt x="73310" y="976487"/>
                        <a:pt x="63338" y="962322"/>
                        <a:pt x="56044" y="947368"/>
                      </a:cubicBezTo>
                      <a:cubicBezTo>
                        <a:pt x="76475" y="910168"/>
                        <a:pt x="105227" y="878618"/>
                        <a:pt x="135208" y="848931"/>
                      </a:cubicBezTo>
                      <a:cubicBezTo>
                        <a:pt x="152024" y="832234"/>
                        <a:pt x="168409" y="815821"/>
                        <a:pt x="188546" y="803106"/>
                      </a:cubicBezTo>
                      <a:cubicBezTo>
                        <a:pt x="197977" y="797152"/>
                        <a:pt x="207674" y="791611"/>
                        <a:pt x="217050" y="785556"/>
                      </a:cubicBezTo>
                      <a:cubicBezTo>
                        <a:pt x="224279" y="780887"/>
                        <a:pt x="234141" y="775373"/>
                        <a:pt x="240168" y="768318"/>
                      </a:cubicBezTo>
                      <a:cubicBezTo>
                        <a:pt x="242792" y="768722"/>
                        <a:pt x="245664" y="767768"/>
                        <a:pt x="247076" y="765538"/>
                      </a:cubicBezTo>
                      <a:cubicBezTo>
                        <a:pt x="283002" y="785061"/>
                        <a:pt x="325166" y="792804"/>
                        <a:pt x="365716" y="786831"/>
                      </a:cubicBezTo>
                      <a:cubicBezTo>
                        <a:pt x="395430" y="781960"/>
                        <a:pt x="423641" y="770942"/>
                        <a:pt x="451915" y="760979"/>
                      </a:cubicBezTo>
                      <a:cubicBezTo>
                        <a:pt x="540335" y="729245"/>
                        <a:pt x="633122" y="711365"/>
                        <a:pt x="721064" y="678311"/>
                      </a:cubicBezTo>
                      <a:cubicBezTo>
                        <a:pt x="746844" y="668504"/>
                        <a:pt x="773173" y="660890"/>
                        <a:pt x="797540" y="647798"/>
                      </a:cubicBezTo>
                      <a:cubicBezTo>
                        <a:pt x="875583" y="596717"/>
                        <a:pt x="951838" y="639266"/>
                        <a:pt x="1020185" y="684825"/>
                      </a:cubicBezTo>
                      <a:cubicBezTo>
                        <a:pt x="1017699" y="694375"/>
                        <a:pt x="1015176" y="703925"/>
                        <a:pt x="1012644" y="713466"/>
                      </a:cubicBezTo>
                      <a:cubicBezTo>
                        <a:pt x="987039" y="686880"/>
                        <a:pt x="958535" y="656789"/>
                        <a:pt x="919426" y="654770"/>
                      </a:cubicBezTo>
                      <a:cubicBezTo>
                        <a:pt x="902225" y="654018"/>
                        <a:pt x="885290" y="657458"/>
                        <a:pt x="868244" y="659137"/>
                      </a:cubicBezTo>
                      <a:cubicBezTo>
                        <a:pt x="864464" y="659513"/>
                        <a:pt x="864428" y="664715"/>
                        <a:pt x="868244" y="665055"/>
                      </a:cubicBezTo>
                      <a:cubicBezTo>
                        <a:pt x="883693" y="666412"/>
                        <a:pt x="899207" y="666486"/>
                        <a:pt x="914665" y="667568"/>
                      </a:cubicBezTo>
                      <a:cubicBezTo>
                        <a:pt x="958829" y="670513"/>
                        <a:pt x="979205" y="702980"/>
                        <a:pt x="1008186" y="730172"/>
                      </a:cubicBezTo>
                      <a:cubicBezTo>
                        <a:pt x="1006498" y="736392"/>
                        <a:pt x="1004965" y="742667"/>
                        <a:pt x="1003195" y="748832"/>
                      </a:cubicBezTo>
                      <a:cubicBezTo>
                        <a:pt x="978728" y="720934"/>
                        <a:pt x="922518" y="689118"/>
                        <a:pt x="885611" y="702375"/>
                      </a:cubicBezTo>
                      <a:cubicBezTo>
                        <a:pt x="862189" y="697173"/>
                        <a:pt x="837750" y="697879"/>
                        <a:pt x="814961" y="706420"/>
                      </a:cubicBezTo>
                      <a:cubicBezTo>
                        <a:pt x="813851" y="706843"/>
                        <a:pt x="813906" y="708677"/>
                        <a:pt x="815264" y="708631"/>
                      </a:cubicBezTo>
                      <a:cubicBezTo>
                        <a:pt x="870272" y="705109"/>
                        <a:pt x="927362" y="720200"/>
                        <a:pt x="961710" y="765914"/>
                      </a:cubicBezTo>
                      <a:cubicBezTo>
                        <a:pt x="949141" y="763318"/>
                        <a:pt x="937325" y="758098"/>
                        <a:pt x="925729" y="752740"/>
                      </a:cubicBezTo>
                      <a:cubicBezTo>
                        <a:pt x="892280" y="735236"/>
                        <a:pt x="855666" y="725888"/>
                        <a:pt x="819888" y="742906"/>
                      </a:cubicBezTo>
                      <a:cubicBezTo>
                        <a:pt x="799925" y="751997"/>
                        <a:pt x="781430" y="763979"/>
                        <a:pt x="761421" y="772997"/>
                      </a:cubicBezTo>
                      <a:cubicBezTo>
                        <a:pt x="736917" y="784033"/>
                        <a:pt x="713120" y="785281"/>
                        <a:pt x="687423" y="777703"/>
                      </a:cubicBezTo>
                      <a:cubicBezTo>
                        <a:pt x="683983" y="776694"/>
                        <a:pt x="682194" y="781464"/>
                        <a:pt x="685056" y="783327"/>
                      </a:cubicBezTo>
                      <a:cubicBezTo>
                        <a:pt x="688129" y="785317"/>
                        <a:pt x="691221" y="786987"/>
                        <a:pt x="694322" y="788428"/>
                      </a:cubicBezTo>
                      <a:cubicBezTo>
                        <a:pt x="681065" y="797225"/>
                        <a:pt x="667194" y="803932"/>
                        <a:pt x="653562" y="812069"/>
                      </a:cubicBezTo>
                      <a:cubicBezTo>
                        <a:pt x="610407" y="817702"/>
                        <a:pt x="567380" y="824289"/>
                        <a:pt x="524501" y="831766"/>
                      </a:cubicBezTo>
                      <a:cubicBezTo>
                        <a:pt x="517345" y="833014"/>
                        <a:pt x="518262" y="842619"/>
                        <a:pt x="523693" y="845279"/>
                      </a:cubicBezTo>
                      <a:cubicBezTo>
                        <a:pt x="525455" y="853674"/>
                        <a:pt x="530225" y="860426"/>
                        <a:pt x="536390" y="866215"/>
                      </a:cubicBezTo>
                      <a:cubicBezTo>
                        <a:pt x="481291" y="890095"/>
                        <a:pt x="426659" y="915039"/>
                        <a:pt x="370385" y="936038"/>
                      </a:cubicBezTo>
                      <a:close/>
                      <a:moveTo>
                        <a:pt x="982682" y="769602"/>
                      </a:moveTo>
                      <a:cubicBezTo>
                        <a:pt x="969058" y="746291"/>
                        <a:pt x="946187" y="728291"/>
                        <a:pt x="922619" y="715842"/>
                      </a:cubicBezTo>
                      <a:cubicBezTo>
                        <a:pt x="940811" y="720649"/>
                        <a:pt x="958086" y="730145"/>
                        <a:pt x="972920" y="741814"/>
                      </a:cubicBezTo>
                      <a:cubicBezTo>
                        <a:pt x="981884" y="748750"/>
                        <a:pt x="988938" y="757529"/>
                        <a:pt x="997654" y="764630"/>
                      </a:cubicBezTo>
                      <a:cubicBezTo>
                        <a:pt x="995755" y="769015"/>
                        <a:pt x="993507" y="773254"/>
                        <a:pt x="990727" y="777281"/>
                      </a:cubicBezTo>
                      <a:cubicBezTo>
                        <a:pt x="987654" y="777630"/>
                        <a:pt x="984590" y="777969"/>
                        <a:pt x="981517" y="778318"/>
                      </a:cubicBezTo>
                      <a:cubicBezTo>
                        <a:pt x="981773" y="777886"/>
                        <a:pt x="981975" y="777428"/>
                        <a:pt x="982122" y="776960"/>
                      </a:cubicBezTo>
                      <a:cubicBezTo>
                        <a:pt x="983581" y="774914"/>
                        <a:pt x="984094" y="772171"/>
                        <a:pt x="982682" y="769602"/>
                      </a:cubicBezTo>
                      <a:close/>
                      <a:moveTo>
                        <a:pt x="808475" y="795803"/>
                      </a:moveTo>
                      <a:cubicBezTo>
                        <a:pt x="804071" y="796161"/>
                        <a:pt x="783200" y="797620"/>
                        <a:pt x="759164" y="799950"/>
                      </a:cubicBezTo>
                      <a:cubicBezTo>
                        <a:pt x="731468" y="802638"/>
                        <a:pt x="699579" y="806326"/>
                        <a:pt x="683882" y="808234"/>
                      </a:cubicBezTo>
                      <a:cubicBezTo>
                        <a:pt x="691028" y="804180"/>
                        <a:pt x="700964" y="799482"/>
                        <a:pt x="706432" y="792712"/>
                      </a:cubicBezTo>
                      <a:cubicBezTo>
                        <a:pt x="727037" y="797849"/>
                        <a:pt x="747935" y="792721"/>
                        <a:pt x="768008" y="784208"/>
                      </a:cubicBezTo>
                      <a:cubicBezTo>
                        <a:pt x="768678" y="783923"/>
                        <a:pt x="778347" y="779529"/>
                        <a:pt x="778962" y="779235"/>
                      </a:cubicBezTo>
                      <a:cubicBezTo>
                        <a:pt x="780503" y="778492"/>
                        <a:pt x="782035" y="777740"/>
                        <a:pt x="783558" y="776969"/>
                      </a:cubicBezTo>
                      <a:cubicBezTo>
                        <a:pt x="791365" y="780584"/>
                        <a:pt x="799833" y="783162"/>
                        <a:pt x="808558" y="784758"/>
                      </a:cubicBezTo>
                      <a:cubicBezTo>
                        <a:pt x="808493" y="785189"/>
                        <a:pt x="808448" y="785629"/>
                        <a:pt x="808448" y="786088"/>
                      </a:cubicBezTo>
                      <a:cubicBezTo>
                        <a:pt x="808448" y="789207"/>
                        <a:pt x="808448" y="792317"/>
                        <a:pt x="808448" y="795437"/>
                      </a:cubicBezTo>
                      <a:cubicBezTo>
                        <a:pt x="808457" y="795556"/>
                        <a:pt x="808466" y="795675"/>
                        <a:pt x="808475" y="795803"/>
                      </a:cubicBezTo>
                      <a:close/>
                      <a:moveTo>
                        <a:pt x="795696" y="770667"/>
                      </a:moveTo>
                      <a:cubicBezTo>
                        <a:pt x="825144" y="753401"/>
                        <a:pt x="859033" y="739053"/>
                        <a:pt x="892711" y="753383"/>
                      </a:cubicBezTo>
                      <a:cubicBezTo>
                        <a:pt x="854043" y="772923"/>
                        <a:pt x="839749" y="777978"/>
                        <a:pt x="795696" y="770667"/>
                      </a:cubicBezTo>
                      <a:close/>
                      <a:moveTo>
                        <a:pt x="825842" y="786611"/>
                      </a:moveTo>
                      <a:cubicBezTo>
                        <a:pt x="836795" y="786987"/>
                        <a:pt x="847777" y="785877"/>
                        <a:pt x="858043" y="783308"/>
                      </a:cubicBezTo>
                      <a:cubicBezTo>
                        <a:pt x="870152" y="780042"/>
                        <a:pt x="881143" y="773749"/>
                        <a:pt x="892546" y="768694"/>
                      </a:cubicBezTo>
                      <a:cubicBezTo>
                        <a:pt x="898913" y="765768"/>
                        <a:pt x="905720" y="764437"/>
                        <a:pt x="912078" y="761593"/>
                      </a:cubicBezTo>
                      <a:cubicBezTo>
                        <a:pt x="927105" y="768410"/>
                        <a:pt x="943297" y="777419"/>
                        <a:pt x="960545" y="780666"/>
                      </a:cubicBezTo>
                      <a:cubicBezTo>
                        <a:pt x="915748" y="786308"/>
                        <a:pt x="870822" y="790583"/>
                        <a:pt x="825851" y="794363"/>
                      </a:cubicBezTo>
                      <a:cubicBezTo>
                        <a:pt x="825842" y="791785"/>
                        <a:pt x="825842" y="789198"/>
                        <a:pt x="825842" y="786611"/>
                      </a:cubicBezTo>
                      <a:close/>
                      <a:moveTo>
                        <a:pt x="834153" y="833408"/>
                      </a:moveTo>
                      <a:cubicBezTo>
                        <a:pt x="752770" y="840334"/>
                        <a:pt x="671176" y="844867"/>
                        <a:pt x="590251" y="856481"/>
                      </a:cubicBezTo>
                      <a:cubicBezTo>
                        <a:pt x="581316" y="857637"/>
                        <a:pt x="572316" y="858591"/>
                        <a:pt x="563289" y="858655"/>
                      </a:cubicBezTo>
                      <a:cubicBezTo>
                        <a:pt x="558610" y="858683"/>
                        <a:pt x="553445" y="857481"/>
                        <a:pt x="548913" y="858270"/>
                      </a:cubicBezTo>
                      <a:cubicBezTo>
                        <a:pt x="544124" y="854444"/>
                        <a:pt x="539711" y="849784"/>
                        <a:pt x="538051" y="843958"/>
                      </a:cubicBezTo>
                      <a:cubicBezTo>
                        <a:pt x="574215" y="837747"/>
                        <a:pt x="610471" y="832105"/>
                        <a:pt x="646828" y="827133"/>
                      </a:cubicBezTo>
                      <a:cubicBezTo>
                        <a:pt x="648763" y="828335"/>
                        <a:pt x="651286" y="827757"/>
                        <a:pt x="653185" y="826289"/>
                      </a:cubicBezTo>
                      <a:cubicBezTo>
                        <a:pt x="765770" y="809794"/>
                        <a:pt x="880143" y="808482"/>
                        <a:pt x="992186" y="788079"/>
                      </a:cubicBezTo>
                      <a:cubicBezTo>
                        <a:pt x="994590" y="789960"/>
                        <a:pt x="997975" y="790804"/>
                        <a:pt x="1001048" y="789859"/>
                      </a:cubicBezTo>
                      <a:cubicBezTo>
                        <a:pt x="1000810" y="798813"/>
                        <a:pt x="1000571" y="807766"/>
                        <a:pt x="1000333" y="816720"/>
                      </a:cubicBezTo>
                      <a:cubicBezTo>
                        <a:pt x="999810" y="817152"/>
                        <a:pt x="999369" y="817619"/>
                        <a:pt x="998993" y="818115"/>
                      </a:cubicBezTo>
                      <a:cubicBezTo>
                        <a:pt x="944894" y="827087"/>
                        <a:pt x="888840" y="828316"/>
                        <a:pt x="834153" y="833408"/>
                      </a:cubicBezTo>
                      <a:close/>
                      <a:moveTo>
                        <a:pt x="1419827" y="763355"/>
                      </a:moveTo>
                      <a:cubicBezTo>
                        <a:pt x="1417139" y="795693"/>
                        <a:pt x="1406607" y="828216"/>
                        <a:pt x="1377195" y="845325"/>
                      </a:cubicBezTo>
                      <a:cubicBezTo>
                        <a:pt x="1328829" y="871581"/>
                        <a:pt x="1270885" y="871646"/>
                        <a:pt x="1217190" y="872178"/>
                      </a:cubicBezTo>
                      <a:cubicBezTo>
                        <a:pt x="1208015" y="873233"/>
                        <a:pt x="1185768" y="863114"/>
                        <a:pt x="1182722" y="874600"/>
                      </a:cubicBezTo>
                      <a:cubicBezTo>
                        <a:pt x="1128439" y="894012"/>
                        <a:pt x="1072459" y="915424"/>
                        <a:pt x="1014020" y="915222"/>
                      </a:cubicBezTo>
                      <a:cubicBezTo>
                        <a:pt x="995085" y="914516"/>
                        <a:pt x="976608" y="910892"/>
                        <a:pt x="958068" y="915718"/>
                      </a:cubicBezTo>
                      <a:cubicBezTo>
                        <a:pt x="957820" y="898691"/>
                        <a:pt x="956930" y="881691"/>
                        <a:pt x="956609" y="864664"/>
                      </a:cubicBezTo>
                      <a:cubicBezTo>
                        <a:pt x="956398" y="856105"/>
                        <a:pt x="956737" y="846399"/>
                        <a:pt x="953600" y="838344"/>
                      </a:cubicBezTo>
                      <a:cubicBezTo>
                        <a:pt x="969682" y="836197"/>
                        <a:pt x="986296" y="835867"/>
                        <a:pt x="1002021" y="831592"/>
                      </a:cubicBezTo>
                      <a:cubicBezTo>
                        <a:pt x="1004305" y="832885"/>
                        <a:pt x="1007186" y="833032"/>
                        <a:pt x="1010130" y="831105"/>
                      </a:cubicBezTo>
                      <a:cubicBezTo>
                        <a:pt x="1017525" y="826298"/>
                        <a:pt x="1024515" y="826830"/>
                        <a:pt x="1032974" y="826170"/>
                      </a:cubicBezTo>
                      <a:cubicBezTo>
                        <a:pt x="1086450" y="820454"/>
                        <a:pt x="1139669" y="812500"/>
                        <a:pt x="1192631" y="803060"/>
                      </a:cubicBezTo>
                      <a:cubicBezTo>
                        <a:pt x="1190539" y="807510"/>
                        <a:pt x="1189631" y="812409"/>
                        <a:pt x="1190557" y="817693"/>
                      </a:cubicBezTo>
                      <a:cubicBezTo>
                        <a:pt x="1191154" y="821096"/>
                        <a:pt x="1196254" y="822362"/>
                        <a:pt x="1198456" y="819775"/>
                      </a:cubicBezTo>
                      <a:cubicBezTo>
                        <a:pt x="1203282" y="814115"/>
                        <a:pt x="1206548" y="807381"/>
                        <a:pt x="1212089" y="802280"/>
                      </a:cubicBezTo>
                      <a:cubicBezTo>
                        <a:pt x="1228391" y="788198"/>
                        <a:pt x="1251409" y="786574"/>
                        <a:pt x="1269473" y="775538"/>
                      </a:cubicBezTo>
                      <a:cubicBezTo>
                        <a:pt x="1299527" y="757337"/>
                        <a:pt x="1295591" y="727503"/>
                        <a:pt x="1308380" y="700283"/>
                      </a:cubicBezTo>
                      <a:cubicBezTo>
                        <a:pt x="1314554" y="719888"/>
                        <a:pt x="1313857" y="740888"/>
                        <a:pt x="1312416" y="761153"/>
                      </a:cubicBezTo>
                      <a:cubicBezTo>
                        <a:pt x="1310224" y="780584"/>
                        <a:pt x="1307701" y="812225"/>
                        <a:pt x="1283436" y="815124"/>
                      </a:cubicBezTo>
                      <a:cubicBezTo>
                        <a:pt x="1280766" y="815528"/>
                        <a:pt x="1280931" y="819142"/>
                        <a:pt x="1282747" y="820381"/>
                      </a:cubicBezTo>
                      <a:cubicBezTo>
                        <a:pt x="1302270" y="833674"/>
                        <a:pt x="1317370" y="801712"/>
                        <a:pt x="1321590" y="787969"/>
                      </a:cubicBezTo>
                      <a:cubicBezTo>
                        <a:pt x="1329425" y="762428"/>
                        <a:pt x="1330462" y="734383"/>
                        <a:pt x="1326012" y="708127"/>
                      </a:cubicBezTo>
                      <a:cubicBezTo>
                        <a:pt x="1327627" y="690852"/>
                        <a:pt x="1328278" y="673174"/>
                        <a:pt x="1333407" y="656523"/>
                      </a:cubicBezTo>
                      <a:cubicBezTo>
                        <a:pt x="1339645" y="663880"/>
                        <a:pt x="1340553" y="674440"/>
                        <a:pt x="1342526" y="683595"/>
                      </a:cubicBezTo>
                      <a:cubicBezTo>
                        <a:pt x="1345306" y="699797"/>
                        <a:pt x="1348094" y="716117"/>
                        <a:pt x="1350232" y="732401"/>
                      </a:cubicBezTo>
                      <a:cubicBezTo>
                        <a:pt x="1352892" y="752337"/>
                        <a:pt x="1353691" y="772621"/>
                        <a:pt x="1351122" y="792611"/>
                      </a:cubicBezTo>
                      <a:cubicBezTo>
                        <a:pt x="1350232" y="799501"/>
                        <a:pt x="1347516" y="806574"/>
                        <a:pt x="1349287" y="813445"/>
                      </a:cubicBezTo>
                      <a:cubicBezTo>
                        <a:pt x="1350250" y="817179"/>
                        <a:pt x="1355305" y="818573"/>
                        <a:pt x="1357984" y="815739"/>
                      </a:cubicBezTo>
                      <a:cubicBezTo>
                        <a:pt x="1377782" y="785785"/>
                        <a:pt x="1359764" y="699760"/>
                        <a:pt x="1351957" y="664311"/>
                      </a:cubicBezTo>
                      <a:cubicBezTo>
                        <a:pt x="1356177" y="659468"/>
                        <a:pt x="1359021" y="625468"/>
                        <a:pt x="1369186" y="630120"/>
                      </a:cubicBezTo>
                      <a:cubicBezTo>
                        <a:pt x="1376791" y="635184"/>
                        <a:pt x="1381488" y="661055"/>
                        <a:pt x="1383754" y="670403"/>
                      </a:cubicBezTo>
                      <a:cubicBezTo>
                        <a:pt x="1390249" y="698834"/>
                        <a:pt x="1391534" y="728126"/>
                        <a:pt x="1386754" y="756970"/>
                      </a:cubicBezTo>
                      <a:cubicBezTo>
                        <a:pt x="1384772" y="770501"/>
                        <a:pt x="1381378" y="783721"/>
                        <a:pt x="1382488" y="797464"/>
                      </a:cubicBezTo>
                      <a:cubicBezTo>
                        <a:pt x="1382883" y="802354"/>
                        <a:pt x="1389965" y="805400"/>
                        <a:pt x="1392570" y="800198"/>
                      </a:cubicBezTo>
                      <a:cubicBezTo>
                        <a:pt x="1398368" y="788593"/>
                        <a:pt x="1400295" y="776409"/>
                        <a:pt x="1402185" y="763676"/>
                      </a:cubicBezTo>
                      <a:cubicBezTo>
                        <a:pt x="1409231" y="723411"/>
                        <a:pt x="1405955" y="681889"/>
                        <a:pt x="1392405" y="643275"/>
                      </a:cubicBezTo>
                      <a:cubicBezTo>
                        <a:pt x="1425395" y="641431"/>
                        <a:pt x="1421909" y="740695"/>
                        <a:pt x="1419827" y="763355"/>
                      </a:cubicBezTo>
                      <a:close/>
                      <a:moveTo>
                        <a:pt x="1605180" y="254001"/>
                      </a:moveTo>
                      <a:cubicBezTo>
                        <a:pt x="1585162" y="383098"/>
                        <a:pt x="1539356" y="507095"/>
                        <a:pt x="1492586" y="628560"/>
                      </a:cubicBezTo>
                      <a:cubicBezTo>
                        <a:pt x="1486155" y="644661"/>
                        <a:pt x="1480330" y="661412"/>
                        <a:pt x="1472119" y="676706"/>
                      </a:cubicBezTo>
                      <a:cubicBezTo>
                        <a:pt x="1464413" y="691063"/>
                        <a:pt x="1454688" y="704072"/>
                        <a:pt x="1444101" y="716402"/>
                      </a:cubicBezTo>
                      <a:cubicBezTo>
                        <a:pt x="1443055" y="717622"/>
                        <a:pt x="1442450" y="719035"/>
                        <a:pt x="1442193" y="720493"/>
                      </a:cubicBezTo>
                      <a:cubicBezTo>
                        <a:pt x="1440890" y="721558"/>
                        <a:pt x="1439505" y="722521"/>
                        <a:pt x="1438055" y="723429"/>
                      </a:cubicBezTo>
                      <a:cubicBezTo>
                        <a:pt x="1437257" y="696962"/>
                        <a:pt x="1429872" y="615331"/>
                        <a:pt x="1387827" y="632909"/>
                      </a:cubicBezTo>
                      <a:cubicBezTo>
                        <a:pt x="1370571" y="602616"/>
                        <a:pt x="1347067" y="622221"/>
                        <a:pt x="1346094" y="651000"/>
                      </a:cubicBezTo>
                      <a:cubicBezTo>
                        <a:pt x="1343425" y="647183"/>
                        <a:pt x="1339939" y="644367"/>
                        <a:pt x="1335297" y="643606"/>
                      </a:cubicBezTo>
                      <a:cubicBezTo>
                        <a:pt x="1317132" y="641009"/>
                        <a:pt x="1319187" y="671715"/>
                        <a:pt x="1316783" y="683494"/>
                      </a:cubicBezTo>
                      <a:cubicBezTo>
                        <a:pt x="1299215" y="663376"/>
                        <a:pt x="1286656" y="716191"/>
                        <a:pt x="1284023" y="727548"/>
                      </a:cubicBezTo>
                      <a:cubicBezTo>
                        <a:pt x="1279647" y="744254"/>
                        <a:pt x="1272555" y="757612"/>
                        <a:pt x="1256510" y="765373"/>
                      </a:cubicBezTo>
                      <a:cubicBezTo>
                        <a:pt x="1242409" y="772199"/>
                        <a:pt x="1226758" y="775391"/>
                        <a:pt x="1213052" y="783162"/>
                      </a:cubicBezTo>
                      <a:cubicBezTo>
                        <a:pt x="1175906" y="785923"/>
                        <a:pt x="1138448" y="796088"/>
                        <a:pt x="1101064" y="800326"/>
                      </a:cubicBezTo>
                      <a:cubicBezTo>
                        <a:pt x="1083633" y="802877"/>
                        <a:pt x="1066138" y="804693"/>
                        <a:pt x="1048671" y="806959"/>
                      </a:cubicBezTo>
                      <a:cubicBezTo>
                        <a:pt x="1037084" y="808464"/>
                        <a:pt x="1024726" y="807766"/>
                        <a:pt x="1013479" y="810739"/>
                      </a:cubicBezTo>
                      <a:cubicBezTo>
                        <a:pt x="1013204" y="800299"/>
                        <a:pt x="1012919" y="789849"/>
                        <a:pt x="1012644" y="779409"/>
                      </a:cubicBezTo>
                      <a:cubicBezTo>
                        <a:pt x="1012617" y="778263"/>
                        <a:pt x="1012213" y="777208"/>
                        <a:pt x="1011580" y="776327"/>
                      </a:cubicBezTo>
                      <a:cubicBezTo>
                        <a:pt x="1017066" y="765199"/>
                        <a:pt x="1020112" y="753098"/>
                        <a:pt x="1023405" y="740998"/>
                      </a:cubicBezTo>
                      <a:cubicBezTo>
                        <a:pt x="1056139" y="620652"/>
                        <a:pt x="1083486" y="498894"/>
                        <a:pt x="1117137" y="378796"/>
                      </a:cubicBezTo>
                      <a:cubicBezTo>
                        <a:pt x="1126724" y="344586"/>
                        <a:pt x="1135935" y="309880"/>
                        <a:pt x="1147815" y="276386"/>
                      </a:cubicBezTo>
                      <a:cubicBezTo>
                        <a:pt x="1152925" y="261982"/>
                        <a:pt x="1160301" y="246790"/>
                        <a:pt x="1173512" y="238212"/>
                      </a:cubicBezTo>
                      <a:cubicBezTo>
                        <a:pt x="1184007" y="232231"/>
                        <a:pt x="1197337" y="227818"/>
                        <a:pt x="1208841" y="224928"/>
                      </a:cubicBezTo>
                      <a:cubicBezTo>
                        <a:pt x="1227529" y="223745"/>
                        <a:pt x="1246400" y="224167"/>
                        <a:pt x="1265152" y="223469"/>
                      </a:cubicBezTo>
                      <a:cubicBezTo>
                        <a:pt x="1367296" y="221442"/>
                        <a:pt x="1469449" y="219607"/>
                        <a:pt x="1571612" y="218901"/>
                      </a:cubicBezTo>
                      <a:cubicBezTo>
                        <a:pt x="1579272" y="218745"/>
                        <a:pt x="1587419" y="218295"/>
                        <a:pt x="1595006" y="219093"/>
                      </a:cubicBezTo>
                      <a:cubicBezTo>
                        <a:pt x="1597666" y="220002"/>
                        <a:pt x="1601134" y="222469"/>
                        <a:pt x="1603391" y="224029"/>
                      </a:cubicBezTo>
                      <a:cubicBezTo>
                        <a:pt x="1607171" y="233478"/>
                        <a:pt x="1606381" y="244175"/>
                        <a:pt x="1605180" y="2540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/>
                <p:cNvSpPr/>
                <p:nvPr/>
              </p:nvSpPr>
              <p:spPr>
                <a:xfrm>
                  <a:off x="8791885" y="5127292"/>
                  <a:ext cx="200479" cy="50685"/>
                </a:xfrm>
                <a:custGeom>
                  <a:avLst/>
                  <a:gdLst>
                    <a:gd name="connsiteX0" fmla="*/ 13641 w 200479"/>
                    <a:gd name="connsiteY0" fmla="*/ 22980 h 50685"/>
                    <a:gd name="connsiteX1" fmla="*/ 196508 w 200479"/>
                    <a:gd name="connsiteY1" fmla="*/ 30319 h 50685"/>
                    <a:gd name="connsiteX2" fmla="*/ 189912 w 200479"/>
                    <a:gd name="connsiteY2" fmla="*/ 14677 h 50685"/>
                    <a:gd name="connsiteX3" fmla="*/ 88236 w 200479"/>
                    <a:gd name="connsiteY3" fmla="*/ 30878 h 50685"/>
                    <a:gd name="connsiteX4" fmla="*/ 18210 w 200479"/>
                    <a:gd name="connsiteY4" fmla="*/ 6503 h 50685"/>
                    <a:gd name="connsiteX5" fmla="*/ 357 w 200479"/>
                    <a:gd name="connsiteY5" fmla="*/ 4053 h 50685"/>
                    <a:gd name="connsiteX6" fmla="*/ 13641 w 200479"/>
                    <a:gd name="connsiteY6" fmla="*/ 22980 h 5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0479" h="50685">
                      <a:moveTo>
                        <a:pt x="13641" y="22980"/>
                      </a:moveTo>
                      <a:cubicBezTo>
                        <a:pt x="61759" y="57492"/>
                        <a:pt x="145409" y="59557"/>
                        <a:pt x="196508" y="30319"/>
                      </a:cubicBezTo>
                      <a:cubicBezTo>
                        <a:pt x="204563" y="25484"/>
                        <a:pt x="199352" y="11411"/>
                        <a:pt x="189912" y="14677"/>
                      </a:cubicBezTo>
                      <a:cubicBezTo>
                        <a:pt x="156757" y="26135"/>
                        <a:pt x="123620" y="33768"/>
                        <a:pt x="88236" y="30878"/>
                      </a:cubicBezTo>
                      <a:cubicBezTo>
                        <a:pt x="63255" y="29135"/>
                        <a:pt x="38879" y="20631"/>
                        <a:pt x="18210" y="6503"/>
                      </a:cubicBezTo>
                      <a:cubicBezTo>
                        <a:pt x="14063" y="3668"/>
                        <a:pt x="3247" y="-5075"/>
                        <a:pt x="357" y="4053"/>
                      </a:cubicBezTo>
                      <a:cubicBezTo>
                        <a:pt x="-2065" y="11705"/>
                        <a:pt x="8430" y="18915"/>
                        <a:pt x="13641" y="229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57" name="Graphic 21" descr="Woman holding a laptop"/>
            <p:cNvGrpSpPr/>
            <p:nvPr/>
          </p:nvGrpSpPr>
          <p:grpSpPr>
            <a:xfrm>
              <a:off x="8542215" y="4286253"/>
              <a:ext cx="652571" cy="690401"/>
              <a:chOff x="8542215" y="4286253"/>
              <a:chExt cx="652571" cy="690401"/>
            </a:xfrm>
          </p:grpSpPr>
          <p:sp>
            <p:nvSpPr>
              <p:cNvPr id="59" name="Freeform: Shape 58"/>
              <p:cNvSpPr/>
              <p:nvPr/>
            </p:nvSpPr>
            <p:spPr>
              <a:xfrm>
                <a:off x="8697864" y="4355059"/>
                <a:ext cx="429373" cy="558485"/>
              </a:xfrm>
              <a:custGeom>
                <a:avLst/>
                <a:gdLst>
                  <a:gd name="connsiteX0" fmla="*/ 430227 w 429373"/>
                  <a:gd name="connsiteY0" fmla="*/ 272341 h 558485"/>
                  <a:gd name="connsiteX1" fmla="*/ 297754 w 429373"/>
                  <a:gd name="connsiteY1" fmla="*/ 3035 h 558485"/>
                  <a:gd name="connsiteX2" fmla="*/ 278212 w 429373"/>
                  <a:gd name="connsiteY2" fmla="*/ 5705 h 558485"/>
                  <a:gd name="connsiteX3" fmla="*/ 268030 w 429373"/>
                  <a:gd name="connsiteY3" fmla="*/ 13366 h 558485"/>
                  <a:gd name="connsiteX4" fmla="*/ 95648 w 429373"/>
                  <a:gd name="connsiteY4" fmla="*/ 307468 h 558485"/>
                  <a:gd name="connsiteX5" fmla="*/ 3632 w 429373"/>
                  <a:gd name="connsiteY5" fmla="*/ 507592 h 558485"/>
                  <a:gd name="connsiteX6" fmla="*/ 34917 w 429373"/>
                  <a:gd name="connsiteY6" fmla="*/ 513105 h 558485"/>
                  <a:gd name="connsiteX7" fmla="*/ 76474 w 429373"/>
                  <a:gd name="connsiteY7" fmla="*/ 521307 h 558485"/>
                  <a:gd name="connsiteX8" fmla="*/ 176656 w 429373"/>
                  <a:gd name="connsiteY8" fmla="*/ 549737 h 558485"/>
                  <a:gd name="connsiteX9" fmla="*/ 415733 w 429373"/>
                  <a:gd name="connsiteY9" fmla="*/ 412365 h 558485"/>
                  <a:gd name="connsiteX10" fmla="*/ 432704 w 429373"/>
                  <a:gd name="connsiteY10" fmla="*/ 298028 h 558485"/>
                  <a:gd name="connsiteX11" fmla="*/ 430227 w 429373"/>
                  <a:gd name="connsiteY11" fmla="*/ 272341 h 55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9373" h="558485">
                    <a:moveTo>
                      <a:pt x="430227" y="272341"/>
                    </a:moveTo>
                    <a:cubicBezTo>
                      <a:pt x="427933" y="164206"/>
                      <a:pt x="390137" y="69860"/>
                      <a:pt x="297754" y="3035"/>
                    </a:cubicBezTo>
                    <a:cubicBezTo>
                      <a:pt x="291883" y="-1230"/>
                      <a:pt x="283074" y="834"/>
                      <a:pt x="278212" y="5705"/>
                    </a:cubicBezTo>
                    <a:cubicBezTo>
                      <a:pt x="273808" y="6577"/>
                      <a:pt x="270140" y="9402"/>
                      <a:pt x="268030" y="13366"/>
                    </a:cubicBezTo>
                    <a:cubicBezTo>
                      <a:pt x="213444" y="113042"/>
                      <a:pt x="156015" y="211076"/>
                      <a:pt x="95648" y="307468"/>
                    </a:cubicBezTo>
                    <a:cubicBezTo>
                      <a:pt x="56842" y="369742"/>
                      <a:pt x="9780" y="432098"/>
                      <a:pt x="3632" y="507592"/>
                    </a:cubicBezTo>
                    <a:cubicBezTo>
                      <a:pt x="2532" y="509023"/>
                      <a:pt x="30879" y="525243"/>
                      <a:pt x="34917" y="513105"/>
                    </a:cubicBezTo>
                    <a:cubicBezTo>
                      <a:pt x="49043" y="513518"/>
                      <a:pt x="62988" y="517124"/>
                      <a:pt x="76474" y="521307"/>
                    </a:cubicBezTo>
                    <a:cubicBezTo>
                      <a:pt x="109501" y="531637"/>
                      <a:pt x="142986" y="541848"/>
                      <a:pt x="176656" y="549737"/>
                    </a:cubicBezTo>
                    <a:cubicBezTo>
                      <a:pt x="287661" y="579186"/>
                      <a:pt x="406833" y="541719"/>
                      <a:pt x="415733" y="412365"/>
                    </a:cubicBezTo>
                    <a:cubicBezTo>
                      <a:pt x="427658" y="395585"/>
                      <a:pt x="434447" y="321128"/>
                      <a:pt x="432704" y="298028"/>
                    </a:cubicBezTo>
                    <a:lnTo>
                      <a:pt x="430227" y="272341"/>
                    </a:lnTo>
                    <a:close/>
                  </a:path>
                </a:pathLst>
              </a:custGeom>
              <a:solidFill>
                <a:srgbClr val="FFFFFF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8542215" y="4286253"/>
                <a:ext cx="652571" cy="690401"/>
              </a:xfrm>
              <a:custGeom>
                <a:avLst/>
                <a:gdLst>
                  <a:gd name="connsiteX0" fmla="*/ 655784 w 652571"/>
                  <a:gd name="connsiteY0" fmla="*/ 632305 h 690401"/>
                  <a:gd name="connsiteX1" fmla="*/ 621014 w 652571"/>
                  <a:gd name="connsiteY1" fmla="*/ 409191 h 690401"/>
                  <a:gd name="connsiteX2" fmla="*/ 609087 w 652571"/>
                  <a:gd name="connsiteY2" fmla="*/ 300451 h 690401"/>
                  <a:gd name="connsiteX3" fmla="*/ 592114 w 652571"/>
                  <a:gd name="connsiteY3" fmla="*/ 199967 h 690401"/>
                  <a:gd name="connsiteX4" fmla="*/ 554318 w 652571"/>
                  <a:gd name="connsiteY4" fmla="*/ 112832 h 690401"/>
                  <a:gd name="connsiteX5" fmla="*/ 493128 w 652571"/>
                  <a:gd name="connsiteY5" fmla="*/ 49255 h 690401"/>
                  <a:gd name="connsiteX6" fmla="*/ 326984 w 652571"/>
                  <a:gd name="connsiteY6" fmla="*/ 1889 h 690401"/>
                  <a:gd name="connsiteX7" fmla="*/ 308636 w 652571"/>
                  <a:gd name="connsiteY7" fmla="*/ 2743 h 690401"/>
                  <a:gd name="connsiteX8" fmla="*/ 8644 w 652571"/>
                  <a:gd name="connsiteY8" fmla="*/ 523298 h 690401"/>
                  <a:gd name="connsiteX9" fmla="*/ 7726 w 652571"/>
                  <a:gd name="connsiteY9" fmla="*/ 542812 h 690401"/>
                  <a:gd name="connsiteX10" fmla="*/ 3965 w 652571"/>
                  <a:gd name="connsiteY10" fmla="*/ 586489 h 690401"/>
                  <a:gd name="connsiteX11" fmla="*/ 5157 w 652571"/>
                  <a:gd name="connsiteY11" fmla="*/ 637076 h 690401"/>
                  <a:gd name="connsiteX12" fmla="*/ 15708 w 652571"/>
                  <a:gd name="connsiteY12" fmla="*/ 687753 h 690401"/>
                  <a:gd name="connsiteX13" fmla="*/ 227536 w 652571"/>
                  <a:gd name="connsiteY13" fmla="*/ 672643 h 690401"/>
                  <a:gd name="connsiteX14" fmla="*/ 232766 w 652571"/>
                  <a:gd name="connsiteY14" fmla="*/ 601820 h 690401"/>
                  <a:gd name="connsiteX15" fmla="*/ 228455 w 652571"/>
                  <a:gd name="connsiteY15" fmla="*/ 568160 h 690401"/>
                  <a:gd name="connsiteX16" fmla="*/ 225335 w 652571"/>
                  <a:gd name="connsiteY16" fmla="*/ 554949 h 690401"/>
                  <a:gd name="connsiteX17" fmla="*/ 285884 w 652571"/>
                  <a:gd name="connsiteY17" fmla="*/ 450621 h 690401"/>
                  <a:gd name="connsiteX18" fmla="*/ 413038 w 652571"/>
                  <a:gd name="connsiteY18" fmla="*/ 233884 h 690401"/>
                  <a:gd name="connsiteX19" fmla="*/ 457439 w 652571"/>
                  <a:gd name="connsiteY19" fmla="*/ 113997 h 690401"/>
                  <a:gd name="connsiteX20" fmla="*/ 458817 w 652571"/>
                  <a:gd name="connsiteY20" fmla="*/ 114272 h 690401"/>
                  <a:gd name="connsiteX21" fmla="*/ 459274 w 652571"/>
                  <a:gd name="connsiteY21" fmla="*/ 115731 h 690401"/>
                  <a:gd name="connsiteX22" fmla="*/ 541657 w 652571"/>
                  <a:gd name="connsiteY22" fmla="*/ 227857 h 690401"/>
                  <a:gd name="connsiteX23" fmla="*/ 569638 w 652571"/>
                  <a:gd name="connsiteY23" fmla="*/ 389173 h 690401"/>
                  <a:gd name="connsiteX24" fmla="*/ 440925 w 652571"/>
                  <a:gd name="connsiteY24" fmla="*/ 611608 h 690401"/>
                  <a:gd name="connsiteX25" fmla="*/ 374689 w 652571"/>
                  <a:gd name="connsiteY25" fmla="*/ 615076 h 690401"/>
                  <a:gd name="connsiteX26" fmla="*/ 344965 w 652571"/>
                  <a:gd name="connsiteY26" fmla="*/ 604599 h 690401"/>
                  <a:gd name="connsiteX27" fmla="*/ 316527 w 652571"/>
                  <a:gd name="connsiteY27" fmla="*/ 584939 h 690401"/>
                  <a:gd name="connsiteX28" fmla="*/ 302306 w 652571"/>
                  <a:gd name="connsiteY28" fmla="*/ 599150 h 690401"/>
                  <a:gd name="connsiteX29" fmla="*/ 358542 w 652571"/>
                  <a:gd name="connsiteY29" fmla="*/ 635727 h 690401"/>
                  <a:gd name="connsiteX30" fmla="*/ 426707 w 652571"/>
                  <a:gd name="connsiteY30" fmla="*/ 638259 h 690401"/>
                  <a:gd name="connsiteX31" fmla="*/ 431843 w 652571"/>
                  <a:gd name="connsiteY31" fmla="*/ 637277 h 690401"/>
                  <a:gd name="connsiteX32" fmla="*/ 438632 w 652571"/>
                  <a:gd name="connsiteY32" fmla="*/ 653176 h 690401"/>
                  <a:gd name="connsiteX33" fmla="*/ 444964 w 652571"/>
                  <a:gd name="connsiteY33" fmla="*/ 658524 h 690401"/>
                  <a:gd name="connsiteX34" fmla="*/ 454687 w 652571"/>
                  <a:gd name="connsiteY34" fmla="*/ 670827 h 690401"/>
                  <a:gd name="connsiteX35" fmla="*/ 645049 w 652571"/>
                  <a:gd name="connsiteY35" fmla="*/ 651176 h 690401"/>
                  <a:gd name="connsiteX36" fmla="*/ 655784 w 652571"/>
                  <a:gd name="connsiteY36" fmla="*/ 632305 h 69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52571" h="690401">
                    <a:moveTo>
                      <a:pt x="655784" y="632305"/>
                    </a:moveTo>
                    <a:cubicBezTo>
                      <a:pt x="640097" y="558600"/>
                      <a:pt x="630004" y="483942"/>
                      <a:pt x="621014" y="409191"/>
                    </a:cubicBezTo>
                    <a:cubicBezTo>
                      <a:pt x="616610" y="372991"/>
                      <a:pt x="613123" y="336688"/>
                      <a:pt x="609087" y="300451"/>
                    </a:cubicBezTo>
                    <a:cubicBezTo>
                      <a:pt x="605327" y="266690"/>
                      <a:pt x="600923" y="232829"/>
                      <a:pt x="592114" y="199967"/>
                    </a:cubicBezTo>
                    <a:cubicBezTo>
                      <a:pt x="583950" y="169427"/>
                      <a:pt x="572023" y="139198"/>
                      <a:pt x="554318" y="112832"/>
                    </a:cubicBezTo>
                    <a:cubicBezTo>
                      <a:pt x="537712" y="88273"/>
                      <a:pt x="517071" y="66769"/>
                      <a:pt x="493128" y="49255"/>
                    </a:cubicBezTo>
                    <a:cubicBezTo>
                      <a:pt x="445972" y="14311"/>
                      <a:pt x="385608" y="-4276"/>
                      <a:pt x="326984" y="1889"/>
                    </a:cubicBezTo>
                    <a:cubicBezTo>
                      <a:pt x="318086" y="2835"/>
                      <a:pt x="309554" y="2660"/>
                      <a:pt x="308636" y="2743"/>
                    </a:cubicBezTo>
                    <a:cubicBezTo>
                      <a:pt x="69926" y="24430"/>
                      <a:pt x="13782" y="439585"/>
                      <a:pt x="8644" y="523298"/>
                    </a:cubicBezTo>
                    <a:cubicBezTo>
                      <a:pt x="8277" y="529812"/>
                      <a:pt x="7909" y="536316"/>
                      <a:pt x="7726" y="542812"/>
                    </a:cubicBezTo>
                    <a:cubicBezTo>
                      <a:pt x="5891" y="557334"/>
                      <a:pt x="4608" y="571893"/>
                      <a:pt x="3965" y="586489"/>
                    </a:cubicBezTo>
                    <a:cubicBezTo>
                      <a:pt x="3230" y="603360"/>
                      <a:pt x="3598" y="620260"/>
                      <a:pt x="5157" y="637076"/>
                    </a:cubicBezTo>
                    <a:cubicBezTo>
                      <a:pt x="6718" y="654286"/>
                      <a:pt x="8552" y="671928"/>
                      <a:pt x="15708" y="687753"/>
                    </a:cubicBezTo>
                    <a:cubicBezTo>
                      <a:pt x="20112" y="697496"/>
                      <a:pt x="225426" y="684148"/>
                      <a:pt x="227536" y="672643"/>
                    </a:cubicBezTo>
                    <a:cubicBezTo>
                      <a:pt x="232123" y="649323"/>
                      <a:pt x="233776" y="625544"/>
                      <a:pt x="232766" y="601820"/>
                    </a:cubicBezTo>
                    <a:cubicBezTo>
                      <a:pt x="232215" y="590508"/>
                      <a:pt x="230840" y="579251"/>
                      <a:pt x="228455" y="568160"/>
                    </a:cubicBezTo>
                    <a:cubicBezTo>
                      <a:pt x="227812" y="565132"/>
                      <a:pt x="227079" y="559444"/>
                      <a:pt x="225335" y="554949"/>
                    </a:cubicBezTo>
                    <a:cubicBezTo>
                      <a:pt x="244050" y="519363"/>
                      <a:pt x="264692" y="484795"/>
                      <a:pt x="285884" y="450621"/>
                    </a:cubicBezTo>
                    <a:cubicBezTo>
                      <a:pt x="330012" y="379476"/>
                      <a:pt x="376982" y="309653"/>
                      <a:pt x="413038" y="233884"/>
                    </a:cubicBezTo>
                    <a:cubicBezTo>
                      <a:pt x="431111" y="195921"/>
                      <a:pt x="448908" y="155601"/>
                      <a:pt x="457439" y="113997"/>
                    </a:cubicBezTo>
                    <a:lnTo>
                      <a:pt x="458817" y="114272"/>
                    </a:lnTo>
                    <a:cubicBezTo>
                      <a:pt x="458633" y="114804"/>
                      <a:pt x="458817" y="115401"/>
                      <a:pt x="459274" y="115731"/>
                    </a:cubicBezTo>
                    <a:cubicBezTo>
                      <a:pt x="498447" y="142822"/>
                      <a:pt x="524686" y="183894"/>
                      <a:pt x="541657" y="227857"/>
                    </a:cubicBezTo>
                    <a:cubicBezTo>
                      <a:pt x="561474" y="279277"/>
                      <a:pt x="570924" y="334093"/>
                      <a:pt x="569638" y="389173"/>
                    </a:cubicBezTo>
                    <a:cubicBezTo>
                      <a:pt x="567436" y="476336"/>
                      <a:pt x="534411" y="584058"/>
                      <a:pt x="440925" y="611608"/>
                    </a:cubicBezTo>
                    <a:cubicBezTo>
                      <a:pt x="419551" y="617893"/>
                      <a:pt x="396524" y="619672"/>
                      <a:pt x="374689" y="615076"/>
                    </a:cubicBezTo>
                    <a:cubicBezTo>
                      <a:pt x="364323" y="612994"/>
                      <a:pt x="354323" y="609471"/>
                      <a:pt x="344965" y="604599"/>
                    </a:cubicBezTo>
                    <a:cubicBezTo>
                      <a:pt x="334691" y="599113"/>
                      <a:pt x="326158" y="591334"/>
                      <a:pt x="316527" y="584939"/>
                    </a:cubicBezTo>
                    <a:cubicBezTo>
                      <a:pt x="307628" y="579086"/>
                      <a:pt x="297260" y="590499"/>
                      <a:pt x="302306" y="599150"/>
                    </a:cubicBezTo>
                    <a:cubicBezTo>
                      <a:pt x="313590" y="618278"/>
                      <a:pt x="337809" y="629975"/>
                      <a:pt x="358542" y="635727"/>
                    </a:cubicBezTo>
                    <a:cubicBezTo>
                      <a:pt x="380745" y="641883"/>
                      <a:pt x="404137" y="642167"/>
                      <a:pt x="426707" y="638259"/>
                    </a:cubicBezTo>
                    <a:cubicBezTo>
                      <a:pt x="428358" y="637965"/>
                      <a:pt x="430101" y="637635"/>
                      <a:pt x="431843" y="637277"/>
                    </a:cubicBezTo>
                    <a:cubicBezTo>
                      <a:pt x="432302" y="643167"/>
                      <a:pt x="434688" y="648745"/>
                      <a:pt x="438632" y="653176"/>
                    </a:cubicBezTo>
                    <a:cubicBezTo>
                      <a:pt x="440469" y="655277"/>
                      <a:pt x="442578" y="657084"/>
                      <a:pt x="444964" y="658524"/>
                    </a:cubicBezTo>
                    <a:cubicBezTo>
                      <a:pt x="445329" y="664056"/>
                      <a:pt x="448908" y="669616"/>
                      <a:pt x="454687" y="670827"/>
                    </a:cubicBezTo>
                    <a:cubicBezTo>
                      <a:pt x="485604" y="677267"/>
                      <a:pt x="614133" y="660378"/>
                      <a:pt x="645049" y="651176"/>
                    </a:cubicBezTo>
                    <a:cubicBezTo>
                      <a:pt x="653307" y="648717"/>
                      <a:pt x="657526" y="640589"/>
                      <a:pt x="655784" y="632305"/>
                    </a:cubicBezTo>
                  </a:path>
                </a:pathLst>
              </a:custGeom>
              <a:solidFill>
                <a:srgbClr val="000000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3" name="Graphic 21" descr="Woman holding a laptop"/>
            <p:cNvGrpSpPr/>
            <p:nvPr/>
          </p:nvGrpSpPr>
          <p:grpSpPr>
            <a:xfrm>
              <a:off x="8852017" y="4534766"/>
              <a:ext cx="255766" cy="308468"/>
              <a:chOff x="8852017" y="4534766"/>
              <a:chExt cx="255766" cy="308468"/>
            </a:xfrm>
          </p:grpSpPr>
          <p:sp>
            <p:nvSpPr>
              <p:cNvPr id="65" name="Freeform: Shape 64"/>
              <p:cNvSpPr/>
              <p:nvPr/>
            </p:nvSpPr>
            <p:spPr>
              <a:xfrm>
                <a:off x="8983834" y="4798742"/>
                <a:ext cx="20066" cy="37856"/>
              </a:xfrm>
              <a:custGeom>
                <a:avLst/>
                <a:gdLst>
                  <a:gd name="connsiteX0" fmla="*/ 15421 w 20066"/>
                  <a:gd name="connsiteY0" fmla="*/ 6 h 37856"/>
                  <a:gd name="connsiteX1" fmla="*/ 17256 w 20066"/>
                  <a:gd name="connsiteY1" fmla="*/ 33033 h 37856"/>
                  <a:gd name="connsiteX2" fmla="*/ 743 w 20066"/>
                  <a:gd name="connsiteY2" fmla="*/ 33033 h 37856"/>
                  <a:gd name="connsiteX3" fmla="*/ 15421 w 20066"/>
                  <a:gd name="connsiteY3" fmla="*/ 6 h 37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66" h="37856">
                    <a:moveTo>
                      <a:pt x="15421" y="6"/>
                    </a:moveTo>
                    <a:cubicBezTo>
                      <a:pt x="20522" y="520"/>
                      <a:pt x="21843" y="29363"/>
                      <a:pt x="17256" y="33033"/>
                    </a:cubicBezTo>
                    <a:cubicBezTo>
                      <a:pt x="12669" y="36703"/>
                      <a:pt x="4871" y="41748"/>
                      <a:pt x="743" y="33033"/>
                    </a:cubicBezTo>
                    <a:cubicBezTo>
                      <a:pt x="-3386" y="24318"/>
                      <a:pt x="10834" y="-452"/>
                      <a:pt x="1542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" name="Graphic 21" descr="Woman holding a laptop"/>
              <p:cNvGrpSpPr/>
              <p:nvPr/>
            </p:nvGrpSpPr>
            <p:grpSpPr>
              <a:xfrm>
                <a:off x="8864955" y="4607672"/>
                <a:ext cx="238339" cy="84472"/>
                <a:chOff x="8864955" y="4607672"/>
                <a:chExt cx="238339" cy="84472"/>
              </a:xfrm>
              <a:solidFill>
                <a:srgbClr val="FFFFFF"/>
              </a:solidFill>
            </p:grpSpPr>
            <p:sp>
              <p:nvSpPr>
                <p:cNvPr id="79" name="Freeform: Shape 78"/>
                <p:cNvSpPr/>
                <p:nvPr/>
              </p:nvSpPr>
              <p:spPr>
                <a:xfrm>
                  <a:off x="8864955" y="4607765"/>
                  <a:ext cx="75764" cy="84379"/>
                </a:xfrm>
                <a:custGeom>
                  <a:avLst/>
                  <a:gdLst>
                    <a:gd name="connsiteX0" fmla="*/ 28550 w 75764"/>
                    <a:gd name="connsiteY0" fmla="*/ 612 h 84379"/>
                    <a:gd name="connsiteX1" fmla="*/ 74540 w 75764"/>
                    <a:gd name="connsiteY1" fmla="*/ 29740 h 84379"/>
                    <a:gd name="connsiteX2" fmla="*/ 36926 w 75764"/>
                    <a:gd name="connsiteY2" fmla="*/ 84096 h 84379"/>
                    <a:gd name="connsiteX3" fmla="*/ 1 w 75764"/>
                    <a:gd name="connsiteY3" fmla="*/ 49345 h 84379"/>
                    <a:gd name="connsiteX4" fmla="*/ 28550 w 75764"/>
                    <a:gd name="connsiteY4" fmla="*/ 612 h 84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764" h="84379">
                      <a:moveTo>
                        <a:pt x="28550" y="612"/>
                      </a:moveTo>
                      <a:cubicBezTo>
                        <a:pt x="39991" y="-2764"/>
                        <a:pt x="70173" y="7951"/>
                        <a:pt x="74540" y="29740"/>
                      </a:cubicBezTo>
                      <a:cubicBezTo>
                        <a:pt x="79742" y="55739"/>
                        <a:pt x="68577" y="80426"/>
                        <a:pt x="36926" y="84096"/>
                      </a:cubicBezTo>
                      <a:cubicBezTo>
                        <a:pt x="11762" y="87013"/>
                        <a:pt x="-109" y="66895"/>
                        <a:pt x="1" y="49345"/>
                      </a:cubicBezTo>
                      <a:cubicBezTo>
                        <a:pt x="138" y="27556"/>
                        <a:pt x="8367" y="6575"/>
                        <a:pt x="28550" y="6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/>
                <p:cNvSpPr/>
                <p:nvPr/>
              </p:nvSpPr>
              <p:spPr>
                <a:xfrm>
                  <a:off x="9029896" y="4607672"/>
                  <a:ext cx="73397" cy="84344"/>
                </a:xfrm>
                <a:custGeom>
                  <a:avLst/>
                  <a:gdLst>
                    <a:gd name="connsiteX0" fmla="*/ 27825 w 73397"/>
                    <a:gd name="connsiteY0" fmla="*/ 814 h 84344"/>
                    <a:gd name="connsiteX1" fmla="*/ 67732 w 73397"/>
                    <a:gd name="connsiteY1" fmla="*/ 19502 h 84344"/>
                    <a:gd name="connsiteX2" fmla="*/ 58788 w 73397"/>
                    <a:gd name="connsiteY2" fmla="*/ 75812 h 84344"/>
                    <a:gd name="connsiteX3" fmla="*/ 7871 w 73397"/>
                    <a:gd name="connsiteY3" fmla="*/ 74436 h 84344"/>
                    <a:gd name="connsiteX4" fmla="*/ 27825 w 73397"/>
                    <a:gd name="connsiteY4" fmla="*/ 814 h 8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397" h="84344">
                      <a:moveTo>
                        <a:pt x="27825" y="814"/>
                      </a:moveTo>
                      <a:cubicBezTo>
                        <a:pt x="41127" y="-3378"/>
                        <a:pt x="63421" y="9493"/>
                        <a:pt x="67732" y="19502"/>
                      </a:cubicBezTo>
                      <a:cubicBezTo>
                        <a:pt x="73806" y="33611"/>
                        <a:pt x="79659" y="57115"/>
                        <a:pt x="58788" y="75812"/>
                      </a:cubicBezTo>
                      <a:cubicBezTo>
                        <a:pt x="43751" y="89280"/>
                        <a:pt x="15651" y="85262"/>
                        <a:pt x="7871" y="74436"/>
                      </a:cubicBezTo>
                      <a:cubicBezTo>
                        <a:pt x="-3826" y="58152"/>
                        <a:pt x="-6348" y="11594"/>
                        <a:pt x="27825" y="8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2" name="Graphic 21" descr="Woman holding a laptop"/>
              <p:cNvGrpSpPr/>
              <p:nvPr/>
            </p:nvGrpSpPr>
            <p:grpSpPr>
              <a:xfrm>
                <a:off x="8852017" y="4534766"/>
                <a:ext cx="255766" cy="308468"/>
                <a:chOff x="8852017" y="4534766"/>
                <a:chExt cx="255766" cy="308468"/>
              </a:xfrm>
              <a:solidFill>
                <a:srgbClr val="000000"/>
              </a:solidFill>
            </p:grpSpPr>
            <p:sp>
              <p:nvSpPr>
                <p:cNvPr id="83" name="Freeform: Shape 82"/>
                <p:cNvSpPr/>
                <p:nvPr/>
              </p:nvSpPr>
              <p:spPr>
                <a:xfrm>
                  <a:off x="8979769" y="4660069"/>
                  <a:ext cx="58552" cy="72221"/>
                </a:xfrm>
                <a:custGeom>
                  <a:avLst/>
                  <a:gdLst>
                    <a:gd name="connsiteX0" fmla="*/ 4193 w 58552"/>
                    <a:gd name="connsiteY0" fmla="*/ 66644 h 72221"/>
                    <a:gd name="connsiteX1" fmla="*/ 12908 w 58552"/>
                    <a:gd name="connsiteY1" fmla="*/ 51727 h 72221"/>
                    <a:gd name="connsiteX2" fmla="*/ 32953 w 58552"/>
                    <a:gd name="connsiteY2" fmla="*/ 53553 h 72221"/>
                    <a:gd name="connsiteX3" fmla="*/ 41238 w 58552"/>
                    <a:gd name="connsiteY3" fmla="*/ 48957 h 72221"/>
                    <a:gd name="connsiteX4" fmla="*/ 41467 w 58552"/>
                    <a:gd name="connsiteY4" fmla="*/ 40993 h 72221"/>
                    <a:gd name="connsiteX5" fmla="*/ 29761 w 58552"/>
                    <a:gd name="connsiteY5" fmla="*/ 17278 h 72221"/>
                    <a:gd name="connsiteX6" fmla="*/ 28027 w 58552"/>
                    <a:gd name="connsiteY6" fmla="*/ 1407 h 72221"/>
                    <a:gd name="connsiteX7" fmla="*/ 33100 w 58552"/>
                    <a:gd name="connsiteY7" fmla="*/ 1407 h 72221"/>
                    <a:gd name="connsiteX8" fmla="*/ 46549 w 58552"/>
                    <a:gd name="connsiteY8" fmla="*/ 26315 h 72221"/>
                    <a:gd name="connsiteX9" fmla="*/ 54861 w 58552"/>
                    <a:gd name="connsiteY9" fmla="*/ 41938 h 72221"/>
                    <a:gd name="connsiteX10" fmla="*/ 57109 w 58552"/>
                    <a:gd name="connsiteY10" fmla="*/ 56122 h 72221"/>
                    <a:gd name="connsiteX11" fmla="*/ 4193 w 58552"/>
                    <a:gd name="connsiteY11" fmla="*/ 66644 h 72221"/>
                    <a:gd name="connsiteX12" fmla="*/ 4193 w 58552"/>
                    <a:gd name="connsiteY12" fmla="*/ 66644 h 72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552" h="72221">
                      <a:moveTo>
                        <a:pt x="4193" y="66644"/>
                      </a:moveTo>
                      <a:cubicBezTo>
                        <a:pt x="-5422" y="61030"/>
                        <a:pt x="3211" y="46269"/>
                        <a:pt x="12908" y="51727"/>
                      </a:cubicBezTo>
                      <a:cubicBezTo>
                        <a:pt x="19110" y="55222"/>
                        <a:pt x="26183" y="55755"/>
                        <a:pt x="32953" y="53553"/>
                      </a:cubicBezTo>
                      <a:cubicBezTo>
                        <a:pt x="35981" y="52571"/>
                        <a:pt x="38742" y="50938"/>
                        <a:pt x="41238" y="48957"/>
                      </a:cubicBezTo>
                      <a:cubicBezTo>
                        <a:pt x="44724" y="46186"/>
                        <a:pt x="43247" y="45058"/>
                        <a:pt x="41467" y="40993"/>
                      </a:cubicBezTo>
                      <a:cubicBezTo>
                        <a:pt x="37935" y="32920"/>
                        <a:pt x="33467" y="25278"/>
                        <a:pt x="29761" y="17278"/>
                      </a:cubicBezTo>
                      <a:cubicBezTo>
                        <a:pt x="27284" y="11930"/>
                        <a:pt x="24101" y="6563"/>
                        <a:pt x="28027" y="1407"/>
                      </a:cubicBezTo>
                      <a:cubicBezTo>
                        <a:pt x="29412" y="-418"/>
                        <a:pt x="31733" y="-519"/>
                        <a:pt x="33100" y="1407"/>
                      </a:cubicBezTo>
                      <a:cubicBezTo>
                        <a:pt x="38366" y="8829"/>
                        <a:pt x="42559" y="17728"/>
                        <a:pt x="46549" y="26315"/>
                      </a:cubicBezTo>
                      <a:cubicBezTo>
                        <a:pt x="49017" y="31627"/>
                        <a:pt x="51430" y="37159"/>
                        <a:pt x="54861" y="41938"/>
                      </a:cubicBezTo>
                      <a:cubicBezTo>
                        <a:pt x="58136" y="46498"/>
                        <a:pt x="60026" y="50645"/>
                        <a:pt x="57109" y="56122"/>
                      </a:cubicBezTo>
                      <a:cubicBezTo>
                        <a:pt x="47412" y="74314"/>
                        <a:pt x="20183" y="75983"/>
                        <a:pt x="4193" y="66644"/>
                      </a:cubicBezTo>
                      <a:lnTo>
                        <a:pt x="4193" y="666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" name="Freeform: Shape 83"/>
                <p:cNvSpPr/>
                <p:nvPr/>
              </p:nvSpPr>
              <p:spPr>
                <a:xfrm>
                  <a:off x="8852017" y="4534766"/>
                  <a:ext cx="89867" cy="55245"/>
                </a:xfrm>
                <a:custGeom>
                  <a:avLst/>
                  <a:gdLst>
                    <a:gd name="connsiteX0" fmla="*/ 5499 w 89867"/>
                    <a:gd name="connsiteY0" fmla="*/ 53785 h 55245"/>
                    <a:gd name="connsiteX1" fmla="*/ 37544 w 89867"/>
                    <a:gd name="connsiteY1" fmla="*/ 17557 h 55245"/>
                    <a:gd name="connsiteX2" fmla="*/ 65497 w 89867"/>
                    <a:gd name="connsiteY2" fmla="*/ 15025 h 55245"/>
                    <a:gd name="connsiteX3" fmla="*/ 83818 w 89867"/>
                    <a:gd name="connsiteY3" fmla="*/ 31153 h 55245"/>
                    <a:gd name="connsiteX4" fmla="*/ 89396 w 89867"/>
                    <a:gd name="connsiteY4" fmla="*/ 29676 h 55245"/>
                    <a:gd name="connsiteX5" fmla="*/ 75277 w 89867"/>
                    <a:gd name="connsiteY5" fmla="*/ 4731 h 55245"/>
                    <a:gd name="connsiteX6" fmla="*/ 38544 w 89867"/>
                    <a:gd name="connsiteY6" fmla="*/ 3264 h 55245"/>
                    <a:gd name="connsiteX7" fmla="*/ 4 w 89867"/>
                    <a:gd name="connsiteY7" fmla="*/ 52299 h 55245"/>
                    <a:gd name="connsiteX8" fmla="*/ 5499 w 89867"/>
                    <a:gd name="connsiteY8" fmla="*/ 53785 h 55245"/>
                    <a:gd name="connsiteX9" fmla="*/ 5499 w 89867"/>
                    <a:gd name="connsiteY9" fmla="*/ 53785 h 5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867" h="55245">
                      <a:moveTo>
                        <a:pt x="5499" y="53785"/>
                      </a:moveTo>
                      <a:cubicBezTo>
                        <a:pt x="11939" y="38822"/>
                        <a:pt x="22480" y="24547"/>
                        <a:pt x="37544" y="17557"/>
                      </a:cubicBezTo>
                      <a:cubicBezTo>
                        <a:pt x="46012" y="13630"/>
                        <a:pt x="56507" y="11786"/>
                        <a:pt x="65497" y="15025"/>
                      </a:cubicBezTo>
                      <a:cubicBezTo>
                        <a:pt x="73635" y="17951"/>
                        <a:pt x="78460" y="24795"/>
                        <a:pt x="83818" y="31153"/>
                      </a:cubicBezTo>
                      <a:cubicBezTo>
                        <a:pt x="85423" y="33061"/>
                        <a:pt x="88864" y="32006"/>
                        <a:pt x="89396" y="29676"/>
                      </a:cubicBezTo>
                      <a:cubicBezTo>
                        <a:pt x="91854" y="18924"/>
                        <a:pt x="84332" y="9841"/>
                        <a:pt x="75277" y="4731"/>
                      </a:cubicBezTo>
                      <a:cubicBezTo>
                        <a:pt x="64195" y="-1516"/>
                        <a:pt x="50186" y="-1122"/>
                        <a:pt x="38544" y="3264"/>
                      </a:cubicBezTo>
                      <a:cubicBezTo>
                        <a:pt x="17664" y="11126"/>
                        <a:pt x="1150" y="29593"/>
                        <a:pt x="4" y="52299"/>
                      </a:cubicBezTo>
                      <a:cubicBezTo>
                        <a:pt x="-143" y="55079"/>
                        <a:pt x="4325" y="56510"/>
                        <a:pt x="5499" y="53785"/>
                      </a:cubicBezTo>
                      <a:lnTo>
                        <a:pt x="5499" y="537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/>
                <p:cNvSpPr/>
                <p:nvPr/>
              </p:nvSpPr>
              <p:spPr>
                <a:xfrm>
                  <a:off x="9026116" y="4558341"/>
                  <a:ext cx="73712" cy="46551"/>
                </a:xfrm>
                <a:custGeom>
                  <a:avLst/>
                  <a:gdLst>
                    <a:gd name="connsiteX0" fmla="*/ 7799 w 73712"/>
                    <a:gd name="connsiteY0" fmla="*/ 28687 h 46551"/>
                    <a:gd name="connsiteX1" fmla="*/ 43192 w 73712"/>
                    <a:gd name="connsiteY1" fmla="*/ 12908 h 46551"/>
                    <a:gd name="connsiteX2" fmla="*/ 57256 w 73712"/>
                    <a:gd name="connsiteY2" fmla="*/ 24926 h 46551"/>
                    <a:gd name="connsiteX3" fmla="*/ 66274 w 73712"/>
                    <a:gd name="connsiteY3" fmla="*/ 44934 h 46551"/>
                    <a:gd name="connsiteX4" fmla="*/ 72549 w 73712"/>
                    <a:gd name="connsiteY4" fmla="*/ 44118 h 46551"/>
                    <a:gd name="connsiteX5" fmla="*/ 67311 w 73712"/>
                    <a:gd name="connsiteY5" fmla="*/ 17678 h 46551"/>
                    <a:gd name="connsiteX6" fmla="*/ 47366 w 73712"/>
                    <a:gd name="connsiteY6" fmla="*/ 1468 h 46551"/>
                    <a:gd name="connsiteX7" fmla="*/ 1285 w 73712"/>
                    <a:gd name="connsiteY7" fmla="*/ 22192 h 46551"/>
                    <a:gd name="connsiteX8" fmla="*/ 7799 w 73712"/>
                    <a:gd name="connsiteY8" fmla="*/ 28687 h 46551"/>
                    <a:gd name="connsiteX9" fmla="*/ 7799 w 73712"/>
                    <a:gd name="connsiteY9" fmla="*/ 28687 h 46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3712" h="46551">
                      <a:moveTo>
                        <a:pt x="7799" y="28687"/>
                      </a:moveTo>
                      <a:cubicBezTo>
                        <a:pt x="17046" y="19816"/>
                        <a:pt x="29239" y="8201"/>
                        <a:pt x="43192" y="12908"/>
                      </a:cubicBezTo>
                      <a:cubicBezTo>
                        <a:pt x="49293" y="14963"/>
                        <a:pt x="53972" y="19513"/>
                        <a:pt x="57256" y="24926"/>
                      </a:cubicBezTo>
                      <a:cubicBezTo>
                        <a:pt x="61054" y="31182"/>
                        <a:pt x="61935" y="39100"/>
                        <a:pt x="66274" y="44934"/>
                      </a:cubicBezTo>
                      <a:cubicBezTo>
                        <a:pt x="68100" y="47393"/>
                        <a:pt x="71439" y="46989"/>
                        <a:pt x="72549" y="44118"/>
                      </a:cubicBezTo>
                      <a:cubicBezTo>
                        <a:pt x="75760" y="35806"/>
                        <a:pt x="71770" y="24898"/>
                        <a:pt x="67311" y="17678"/>
                      </a:cubicBezTo>
                      <a:cubicBezTo>
                        <a:pt x="62751" y="10293"/>
                        <a:pt x="55660" y="4211"/>
                        <a:pt x="47366" y="1468"/>
                      </a:cubicBezTo>
                      <a:cubicBezTo>
                        <a:pt x="28816" y="-4670"/>
                        <a:pt x="12900" y="9642"/>
                        <a:pt x="1285" y="22192"/>
                      </a:cubicBezTo>
                      <a:cubicBezTo>
                        <a:pt x="-2715" y="26531"/>
                        <a:pt x="3514" y="32806"/>
                        <a:pt x="7799" y="28687"/>
                      </a:cubicBezTo>
                      <a:lnTo>
                        <a:pt x="7799" y="286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/>
                <p:cNvSpPr/>
                <p:nvPr/>
              </p:nvSpPr>
              <p:spPr>
                <a:xfrm>
                  <a:off x="8858156" y="4603599"/>
                  <a:ext cx="87673" cy="94560"/>
                </a:xfrm>
                <a:custGeom>
                  <a:avLst/>
                  <a:gdLst>
                    <a:gd name="connsiteX0" fmla="*/ 84972 w 87673"/>
                    <a:gd name="connsiteY0" fmla="*/ 32960 h 94560"/>
                    <a:gd name="connsiteX1" fmla="*/ 50615 w 87673"/>
                    <a:gd name="connsiteY1" fmla="*/ 2016 h 94560"/>
                    <a:gd name="connsiteX2" fmla="*/ 49110 w 87673"/>
                    <a:gd name="connsiteY2" fmla="*/ 7 h 94560"/>
                    <a:gd name="connsiteX3" fmla="*/ 4029 w 87673"/>
                    <a:gd name="connsiteY3" fmla="*/ 29878 h 94560"/>
                    <a:gd name="connsiteX4" fmla="*/ 15854 w 87673"/>
                    <a:gd name="connsiteY4" fmla="*/ 86785 h 94560"/>
                    <a:gd name="connsiteX5" fmla="*/ 69321 w 87673"/>
                    <a:gd name="connsiteY5" fmla="*/ 85106 h 94560"/>
                    <a:gd name="connsiteX6" fmla="*/ 84972 w 87673"/>
                    <a:gd name="connsiteY6" fmla="*/ 32960 h 94560"/>
                    <a:gd name="connsiteX7" fmla="*/ 46496 w 87673"/>
                    <a:gd name="connsiteY7" fmla="*/ 84537 h 94560"/>
                    <a:gd name="connsiteX8" fmla="*/ 19533 w 87673"/>
                    <a:gd name="connsiteY8" fmla="*/ 76464 h 94560"/>
                    <a:gd name="connsiteX9" fmla="*/ 11038 w 87673"/>
                    <a:gd name="connsiteY9" fmla="*/ 46153 h 94560"/>
                    <a:gd name="connsiteX10" fmla="*/ 36661 w 87673"/>
                    <a:gd name="connsiteY10" fmla="*/ 7759 h 94560"/>
                    <a:gd name="connsiteX11" fmla="*/ 37019 w 87673"/>
                    <a:gd name="connsiteY11" fmla="*/ 7970 h 94560"/>
                    <a:gd name="connsiteX12" fmla="*/ 64468 w 87673"/>
                    <a:gd name="connsiteY12" fmla="*/ 15915 h 94560"/>
                    <a:gd name="connsiteX13" fmla="*/ 79486 w 87673"/>
                    <a:gd name="connsiteY13" fmla="*/ 42061 h 94560"/>
                    <a:gd name="connsiteX14" fmla="*/ 46496 w 87673"/>
                    <a:gd name="connsiteY14" fmla="*/ 84537 h 94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7673" h="94560">
                      <a:moveTo>
                        <a:pt x="84972" y="32960"/>
                      </a:moveTo>
                      <a:cubicBezTo>
                        <a:pt x="80045" y="19309"/>
                        <a:pt x="65972" y="5273"/>
                        <a:pt x="50615" y="2016"/>
                      </a:cubicBezTo>
                      <a:cubicBezTo>
                        <a:pt x="50743" y="1099"/>
                        <a:pt x="50220" y="35"/>
                        <a:pt x="49110" y="7"/>
                      </a:cubicBezTo>
                      <a:cubicBezTo>
                        <a:pt x="29212" y="-332"/>
                        <a:pt x="11653" y="11365"/>
                        <a:pt x="4029" y="29878"/>
                      </a:cubicBezTo>
                      <a:cubicBezTo>
                        <a:pt x="-3494" y="48153"/>
                        <a:pt x="-989" y="74271"/>
                        <a:pt x="15854" y="86785"/>
                      </a:cubicBezTo>
                      <a:cubicBezTo>
                        <a:pt x="31450" y="98372"/>
                        <a:pt x="54156" y="96344"/>
                        <a:pt x="69321" y="85106"/>
                      </a:cubicBezTo>
                      <a:cubicBezTo>
                        <a:pt x="85366" y="73235"/>
                        <a:pt x="91797" y="51841"/>
                        <a:pt x="84972" y="32960"/>
                      </a:cubicBezTo>
                      <a:close/>
                      <a:moveTo>
                        <a:pt x="46496" y="84537"/>
                      </a:moveTo>
                      <a:cubicBezTo>
                        <a:pt x="37037" y="85913"/>
                        <a:pt x="26221" y="83702"/>
                        <a:pt x="19533" y="76464"/>
                      </a:cubicBezTo>
                      <a:cubicBezTo>
                        <a:pt x="12396" y="68739"/>
                        <a:pt x="10267" y="56290"/>
                        <a:pt x="11038" y="46153"/>
                      </a:cubicBezTo>
                      <a:cubicBezTo>
                        <a:pt x="12304" y="29539"/>
                        <a:pt x="22322" y="15144"/>
                        <a:pt x="36661" y="7759"/>
                      </a:cubicBezTo>
                      <a:cubicBezTo>
                        <a:pt x="36808" y="7805"/>
                        <a:pt x="36854" y="7952"/>
                        <a:pt x="37019" y="7970"/>
                      </a:cubicBezTo>
                      <a:cubicBezTo>
                        <a:pt x="47028" y="9383"/>
                        <a:pt x="55835" y="9842"/>
                        <a:pt x="64468" y="15915"/>
                      </a:cubicBezTo>
                      <a:cubicBezTo>
                        <a:pt x="73293" y="22117"/>
                        <a:pt x="78449" y="31355"/>
                        <a:pt x="79486" y="42061"/>
                      </a:cubicBezTo>
                      <a:cubicBezTo>
                        <a:pt x="81477" y="62565"/>
                        <a:pt x="66936" y="81556"/>
                        <a:pt x="46496" y="845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/>
                <p:cNvSpPr/>
                <p:nvPr/>
              </p:nvSpPr>
              <p:spPr>
                <a:xfrm>
                  <a:off x="8905766" y="4645493"/>
                  <a:ext cx="20694" cy="25612"/>
                </a:xfrm>
                <a:custGeom>
                  <a:avLst/>
                  <a:gdLst>
                    <a:gd name="connsiteX0" fmla="*/ 12344 w 20694"/>
                    <a:gd name="connsiteY0" fmla="*/ 148 h 25612"/>
                    <a:gd name="connsiteX1" fmla="*/ 711 w 20694"/>
                    <a:gd name="connsiteY1" fmla="*/ 7983 h 25612"/>
                    <a:gd name="connsiteX2" fmla="*/ 895 w 20694"/>
                    <a:gd name="connsiteY2" fmla="*/ 18698 h 25612"/>
                    <a:gd name="connsiteX3" fmla="*/ 16683 w 20694"/>
                    <a:gd name="connsiteY3" fmla="*/ 22863 h 25612"/>
                    <a:gd name="connsiteX4" fmla="*/ 20105 w 20694"/>
                    <a:gd name="connsiteY4" fmla="*/ 8781 h 25612"/>
                    <a:gd name="connsiteX5" fmla="*/ 17344 w 20694"/>
                    <a:gd name="connsiteY5" fmla="*/ 4258 h 25612"/>
                    <a:gd name="connsiteX6" fmla="*/ 16307 w 20694"/>
                    <a:gd name="connsiteY6" fmla="*/ 2882 h 25612"/>
                    <a:gd name="connsiteX7" fmla="*/ 12344 w 20694"/>
                    <a:gd name="connsiteY7" fmla="*/ 148 h 25612"/>
                    <a:gd name="connsiteX8" fmla="*/ 12344 w 20694"/>
                    <a:gd name="connsiteY8" fmla="*/ 148 h 25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694" h="25612">
                      <a:moveTo>
                        <a:pt x="12344" y="148"/>
                      </a:moveTo>
                      <a:cubicBezTo>
                        <a:pt x="6729" y="-760"/>
                        <a:pt x="2262" y="2580"/>
                        <a:pt x="711" y="7983"/>
                      </a:cubicBezTo>
                      <a:cubicBezTo>
                        <a:pt x="-261" y="11359"/>
                        <a:pt x="-270" y="15368"/>
                        <a:pt x="895" y="18698"/>
                      </a:cubicBezTo>
                      <a:cubicBezTo>
                        <a:pt x="3188" y="25267"/>
                        <a:pt x="11399" y="28166"/>
                        <a:pt x="16683" y="22863"/>
                      </a:cubicBezTo>
                      <a:cubicBezTo>
                        <a:pt x="20445" y="19084"/>
                        <a:pt x="21500" y="13836"/>
                        <a:pt x="20105" y="8781"/>
                      </a:cubicBezTo>
                      <a:cubicBezTo>
                        <a:pt x="19601" y="6965"/>
                        <a:pt x="18619" y="5433"/>
                        <a:pt x="17344" y="4258"/>
                      </a:cubicBezTo>
                      <a:cubicBezTo>
                        <a:pt x="17206" y="4130"/>
                        <a:pt x="16362" y="2974"/>
                        <a:pt x="16307" y="2882"/>
                      </a:cubicBezTo>
                      <a:cubicBezTo>
                        <a:pt x="15344" y="1469"/>
                        <a:pt x="14023" y="414"/>
                        <a:pt x="12344" y="148"/>
                      </a:cubicBezTo>
                      <a:lnTo>
                        <a:pt x="12344" y="1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/>
                <p:cNvSpPr/>
                <p:nvPr/>
              </p:nvSpPr>
              <p:spPr>
                <a:xfrm>
                  <a:off x="9023871" y="4603610"/>
                  <a:ext cx="83912" cy="94506"/>
                </a:xfrm>
                <a:custGeom>
                  <a:avLst/>
                  <a:gdLst>
                    <a:gd name="connsiteX0" fmla="*/ 81611 w 83912"/>
                    <a:gd name="connsiteY0" fmla="*/ 33949 h 94506"/>
                    <a:gd name="connsiteX1" fmla="*/ 48538 w 83912"/>
                    <a:gd name="connsiteY1" fmla="*/ 2014 h 94506"/>
                    <a:gd name="connsiteX2" fmla="*/ 47034 w 83912"/>
                    <a:gd name="connsiteY2" fmla="*/ 5 h 94506"/>
                    <a:gd name="connsiteX3" fmla="*/ 4172 w 83912"/>
                    <a:gd name="connsiteY3" fmla="*/ 29261 h 94506"/>
                    <a:gd name="connsiteX4" fmla="*/ 13383 w 83912"/>
                    <a:gd name="connsiteY4" fmla="*/ 85260 h 94506"/>
                    <a:gd name="connsiteX5" fmla="*/ 66749 w 83912"/>
                    <a:gd name="connsiteY5" fmla="*/ 84829 h 94506"/>
                    <a:gd name="connsiteX6" fmla="*/ 81611 w 83912"/>
                    <a:gd name="connsiteY6" fmla="*/ 33949 h 94506"/>
                    <a:gd name="connsiteX7" fmla="*/ 43722 w 83912"/>
                    <a:gd name="connsiteY7" fmla="*/ 84590 h 94506"/>
                    <a:gd name="connsiteX8" fmla="*/ 16860 w 83912"/>
                    <a:gd name="connsiteY8" fmla="*/ 73380 h 94506"/>
                    <a:gd name="connsiteX9" fmla="*/ 11163 w 83912"/>
                    <a:gd name="connsiteY9" fmla="*/ 45041 h 94506"/>
                    <a:gd name="connsiteX10" fmla="*/ 35144 w 83912"/>
                    <a:gd name="connsiteY10" fmla="*/ 7757 h 94506"/>
                    <a:gd name="connsiteX11" fmla="*/ 35483 w 83912"/>
                    <a:gd name="connsiteY11" fmla="*/ 7959 h 94506"/>
                    <a:gd name="connsiteX12" fmla="*/ 60942 w 83912"/>
                    <a:gd name="connsiteY12" fmla="*/ 15464 h 94506"/>
                    <a:gd name="connsiteX13" fmla="*/ 75749 w 83912"/>
                    <a:gd name="connsiteY13" fmla="*/ 42041 h 94506"/>
                    <a:gd name="connsiteX14" fmla="*/ 43722 w 83912"/>
                    <a:gd name="connsiteY14" fmla="*/ 84590 h 9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3912" h="94506">
                      <a:moveTo>
                        <a:pt x="81611" y="33949"/>
                      </a:moveTo>
                      <a:cubicBezTo>
                        <a:pt x="77189" y="20308"/>
                        <a:pt x="63749" y="5354"/>
                        <a:pt x="48538" y="2014"/>
                      </a:cubicBezTo>
                      <a:cubicBezTo>
                        <a:pt x="48667" y="1097"/>
                        <a:pt x="48144" y="24"/>
                        <a:pt x="47034" y="5"/>
                      </a:cubicBezTo>
                      <a:cubicBezTo>
                        <a:pt x="27796" y="-288"/>
                        <a:pt x="11466" y="11555"/>
                        <a:pt x="4172" y="29261"/>
                      </a:cubicBezTo>
                      <a:cubicBezTo>
                        <a:pt x="-3020" y="46720"/>
                        <a:pt x="-1506" y="71976"/>
                        <a:pt x="13383" y="85260"/>
                      </a:cubicBezTo>
                      <a:cubicBezTo>
                        <a:pt x="28364" y="98627"/>
                        <a:pt x="51593" y="96636"/>
                        <a:pt x="66749" y="84829"/>
                      </a:cubicBezTo>
                      <a:cubicBezTo>
                        <a:pt x="81923" y="73013"/>
                        <a:pt x="87501" y="52132"/>
                        <a:pt x="81611" y="33949"/>
                      </a:cubicBezTo>
                      <a:close/>
                      <a:moveTo>
                        <a:pt x="43722" y="84590"/>
                      </a:moveTo>
                      <a:cubicBezTo>
                        <a:pt x="33456" y="85921"/>
                        <a:pt x="22530" y="82489"/>
                        <a:pt x="16860" y="73380"/>
                      </a:cubicBezTo>
                      <a:cubicBezTo>
                        <a:pt x="11787" y="65215"/>
                        <a:pt x="10264" y="54463"/>
                        <a:pt x="11163" y="45041"/>
                      </a:cubicBezTo>
                      <a:cubicBezTo>
                        <a:pt x="12658" y="29344"/>
                        <a:pt x="21621" y="15115"/>
                        <a:pt x="35144" y="7757"/>
                      </a:cubicBezTo>
                      <a:cubicBezTo>
                        <a:pt x="35282" y="7794"/>
                        <a:pt x="35328" y="7941"/>
                        <a:pt x="35483" y="7959"/>
                      </a:cubicBezTo>
                      <a:cubicBezTo>
                        <a:pt x="44823" y="9308"/>
                        <a:pt x="52914" y="9739"/>
                        <a:pt x="60942" y="15464"/>
                      </a:cubicBezTo>
                      <a:cubicBezTo>
                        <a:pt x="69804" y="21785"/>
                        <a:pt x="74804" y="31271"/>
                        <a:pt x="75749" y="42041"/>
                      </a:cubicBezTo>
                      <a:cubicBezTo>
                        <a:pt x="77519" y="62031"/>
                        <a:pt x="64253" y="81930"/>
                        <a:pt x="43722" y="845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/>
                <p:cNvSpPr/>
                <p:nvPr/>
              </p:nvSpPr>
              <p:spPr>
                <a:xfrm>
                  <a:off x="9059215" y="4645958"/>
                  <a:ext cx="23744" cy="24607"/>
                </a:xfrm>
                <a:custGeom>
                  <a:avLst/>
                  <a:gdLst>
                    <a:gd name="connsiteX0" fmla="*/ 3938 w 23744"/>
                    <a:gd name="connsiteY0" fmla="*/ 3427 h 24607"/>
                    <a:gd name="connsiteX1" fmla="*/ 1048 w 23744"/>
                    <a:gd name="connsiteY1" fmla="*/ 17362 h 24607"/>
                    <a:gd name="connsiteX2" fmla="*/ 13690 w 23744"/>
                    <a:gd name="connsiteY2" fmla="*/ 24417 h 24607"/>
                    <a:gd name="connsiteX3" fmla="*/ 23717 w 23744"/>
                    <a:gd name="connsiteY3" fmla="*/ 13114 h 24607"/>
                    <a:gd name="connsiteX4" fmla="*/ 23588 w 23744"/>
                    <a:gd name="connsiteY4" fmla="*/ 11417 h 24607"/>
                    <a:gd name="connsiteX5" fmla="*/ 16717 w 23744"/>
                    <a:gd name="connsiteY5" fmla="*/ 1307 h 24607"/>
                    <a:gd name="connsiteX6" fmla="*/ 3938 w 23744"/>
                    <a:gd name="connsiteY6" fmla="*/ 3427 h 24607"/>
                    <a:gd name="connsiteX7" fmla="*/ 3938 w 23744"/>
                    <a:gd name="connsiteY7" fmla="*/ 3427 h 2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44" h="24607">
                      <a:moveTo>
                        <a:pt x="3938" y="3427"/>
                      </a:moveTo>
                      <a:cubicBezTo>
                        <a:pt x="617" y="6913"/>
                        <a:pt x="-1319" y="12839"/>
                        <a:pt x="1048" y="17362"/>
                      </a:cubicBezTo>
                      <a:cubicBezTo>
                        <a:pt x="3708" y="23426"/>
                        <a:pt x="8928" y="25252"/>
                        <a:pt x="13690" y="24417"/>
                      </a:cubicBezTo>
                      <a:cubicBezTo>
                        <a:pt x="19231" y="23435"/>
                        <a:pt x="24157" y="18848"/>
                        <a:pt x="23717" y="13114"/>
                      </a:cubicBezTo>
                      <a:cubicBezTo>
                        <a:pt x="23708" y="13023"/>
                        <a:pt x="23754" y="14234"/>
                        <a:pt x="23588" y="11417"/>
                      </a:cubicBezTo>
                      <a:cubicBezTo>
                        <a:pt x="23341" y="7206"/>
                        <a:pt x="20488" y="3271"/>
                        <a:pt x="16717" y="1307"/>
                      </a:cubicBezTo>
                      <a:cubicBezTo>
                        <a:pt x="12818" y="-729"/>
                        <a:pt x="7928" y="-647"/>
                        <a:pt x="3938" y="3427"/>
                      </a:cubicBezTo>
                      <a:lnTo>
                        <a:pt x="3938" y="34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/>
                <p:cNvSpPr/>
                <p:nvPr/>
              </p:nvSpPr>
              <p:spPr>
                <a:xfrm>
                  <a:off x="8976006" y="4785896"/>
                  <a:ext cx="41536" cy="57338"/>
                </a:xfrm>
                <a:custGeom>
                  <a:avLst/>
                  <a:gdLst>
                    <a:gd name="connsiteX0" fmla="*/ 41386 w 41536"/>
                    <a:gd name="connsiteY0" fmla="*/ 6623 h 57338"/>
                    <a:gd name="connsiteX1" fmla="*/ 15332 w 41536"/>
                    <a:gd name="connsiteY1" fmla="*/ 9412 h 57338"/>
                    <a:gd name="connsiteX2" fmla="*/ 414 w 41536"/>
                    <a:gd name="connsiteY2" fmla="*/ 43429 h 57338"/>
                    <a:gd name="connsiteX3" fmla="*/ 24946 w 41536"/>
                    <a:gd name="connsiteY3" fmla="*/ 54667 h 57338"/>
                    <a:gd name="connsiteX4" fmla="*/ 32716 w 41536"/>
                    <a:gd name="connsiteY4" fmla="*/ 36035 h 57338"/>
                    <a:gd name="connsiteX5" fmla="*/ 33781 w 41536"/>
                    <a:gd name="connsiteY5" fmla="*/ 14145 h 57338"/>
                    <a:gd name="connsiteX6" fmla="*/ 32239 w 41536"/>
                    <a:gd name="connsiteY6" fmla="*/ 12421 h 57338"/>
                    <a:gd name="connsiteX7" fmla="*/ 38790 w 41536"/>
                    <a:gd name="connsiteY7" fmla="*/ 11200 h 57338"/>
                    <a:gd name="connsiteX8" fmla="*/ 41386 w 41536"/>
                    <a:gd name="connsiteY8" fmla="*/ 6623 h 57338"/>
                    <a:gd name="connsiteX9" fmla="*/ 16882 w 41536"/>
                    <a:gd name="connsiteY9" fmla="*/ 42741 h 57338"/>
                    <a:gd name="connsiteX10" fmla="*/ 14414 w 41536"/>
                    <a:gd name="connsiteY10" fmla="*/ 36136 h 57338"/>
                    <a:gd name="connsiteX11" fmla="*/ 20047 w 41536"/>
                    <a:gd name="connsiteY11" fmla="*/ 24108 h 57338"/>
                    <a:gd name="connsiteX12" fmla="*/ 18744 w 41536"/>
                    <a:gd name="connsiteY12" fmla="*/ 32172 h 57338"/>
                    <a:gd name="connsiteX13" fmla="*/ 16882 w 41536"/>
                    <a:gd name="connsiteY13" fmla="*/ 42741 h 5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536" h="57338">
                      <a:moveTo>
                        <a:pt x="41386" y="6623"/>
                      </a:moveTo>
                      <a:cubicBezTo>
                        <a:pt x="37313" y="-6717"/>
                        <a:pt x="21130" y="3201"/>
                        <a:pt x="15332" y="9412"/>
                      </a:cubicBezTo>
                      <a:cubicBezTo>
                        <a:pt x="7313" y="17989"/>
                        <a:pt x="-2099" y="30952"/>
                        <a:pt x="414" y="43429"/>
                      </a:cubicBezTo>
                      <a:cubicBezTo>
                        <a:pt x="2525" y="53933"/>
                        <a:pt x="15488" y="61640"/>
                        <a:pt x="24946" y="54667"/>
                      </a:cubicBezTo>
                      <a:cubicBezTo>
                        <a:pt x="30845" y="50319"/>
                        <a:pt x="31487" y="42704"/>
                        <a:pt x="32716" y="36035"/>
                      </a:cubicBezTo>
                      <a:cubicBezTo>
                        <a:pt x="34056" y="28787"/>
                        <a:pt x="37129" y="21035"/>
                        <a:pt x="33781" y="14145"/>
                      </a:cubicBezTo>
                      <a:cubicBezTo>
                        <a:pt x="33414" y="13384"/>
                        <a:pt x="32854" y="12852"/>
                        <a:pt x="32239" y="12421"/>
                      </a:cubicBezTo>
                      <a:cubicBezTo>
                        <a:pt x="34395" y="11934"/>
                        <a:pt x="36698" y="11889"/>
                        <a:pt x="38790" y="11200"/>
                      </a:cubicBezTo>
                      <a:cubicBezTo>
                        <a:pt x="40652" y="10595"/>
                        <a:pt x="42001" y="8632"/>
                        <a:pt x="41386" y="6623"/>
                      </a:cubicBezTo>
                      <a:close/>
                      <a:moveTo>
                        <a:pt x="16882" y="42741"/>
                      </a:moveTo>
                      <a:cubicBezTo>
                        <a:pt x="14093" y="44337"/>
                        <a:pt x="14341" y="36521"/>
                        <a:pt x="14414" y="36136"/>
                      </a:cubicBezTo>
                      <a:cubicBezTo>
                        <a:pt x="15231" y="31998"/>
                        <a:pt x="17497" y="27842"/>
                        <a:pt x="20047" y="24108"/>
                      </a:cubicBezTo>
                      <a:cubicBezTo>
                        <a:pt x="19570" y="26851"/>
                        <a:pt x="19221" y="29631"/>
                        <a:pt x="18744" y="32172"/>
                      </a:cubicBezTo>
                      <a:cubicBezTo>
                        <a:pt x="18579" y="32980"/>
                        <a:pt x="17708" y="42273"/>
                        <a:pt x="16882" y="427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99" name="Flowchart: Connector 98"/>
          <p:cNvSpPr/>
          <p:nvPr/>
        </p:nvSpPr>
        <p:spPr>
          <a:xfrm>
            <a:off x="3447554" y="5902000"/>
            <a:ext cx="2057400" cy="20574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Flowchart: Connector 99"/>
          <p:cNvSpPr/>
          <p:nvPr/>
        </p:nvSpPr>
        <p:spPr>
          <a:xfrm>
            <a:off x="6755785" y="4205108"/>
            <a:ext cx="2057400" cy="20574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Flowchart: Connector 100"/>
          <p:cNvSpPr/>
          <p:nvPr/>
        </p:nvSpPr>
        <p:spPr>
          <a:xfrm>
            <a:off x="9989784" y="2602523"/>
            <a:ext cx="2057400" cy="20574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Flowchart: Connector 101"/>
          <p:cNvSpPr/>
          <p:nvPr/>
        </p:nvSpPr>
        <p:spPr>
          <a:xfrm>
            <a:off x="13235521" y="870899"/>
            <a:ext cx="2057400" cy="205740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7" name="Graphic 106" descr="Folder Search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91610" y="5942016"/>
            <a:ext cx="2057400" cy="2057400"/>
          </a:xfrm>
          <a:prstGeom prst="rect">
            <a:avLst/>
          </a:prstGeom>
        </p:spPr>
      </p:pic>
      <p:pic>
        <p:nvPicPr>
          <p:cNvPr id="113" name="Graphic 112" descr="Databas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754" y="4389374"/>
            <a:ext cx="1695462" cy="1605260"/>
          </a:xfrm>
          <a:prstGeom prst="rect">
            <a:avLst/>
          </a:prstGeom>
        </p:spPr>
      </p:pic>
      <p:pic>
        <p:nvPicPr>
          <p:cNvPr id="118" name="Graphic 117" descr="Whiteboard and laptop on tabl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1268" y="2928299"/>
            <a:ext cx="1974532" cy="1405848"/>
          </a:xfrm>
          <a:prstGeom prst="rect">
            <a:avLst/>
          </a:prstGeom>
        </p:spPr>
      </p:pic>
      <p:pic>
        <p:nvPicPr>
          <p:cNvPr id="124" name="Graphic 123" descr="Teacher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61313" y="996707"/>
            <a:ext cx="1605816" cy="1605816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2498429" y="8306165"/>
            <a:ext cx="192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3E2C"/>
                </a:solidFill>
              </a:rPr>
              <a:t>Step 1</a:t>
            </a:r>
            <a:endParaRPr lang="en-IN" sz="2800" b="1" dirty="0">
              <a:solidFill>
                <a:srgbClr val="003E2C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694222" y="6604765"/>
            <a:ext cx="2843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3E2C"/>
                </a:solidFill>
              </a:rPr>
              <a:t>Step 2</a:t>
            </a:r>
            <a:endParaRPr lang="en-IN" dirty="0"/>
          </a:p>
        </p:txBody>
      </p:sp>
      <p:sp>
        <p:nvSpPr>
          <p:cNvPr id="130" name="TextBox 129"/>
          <p:cNvSpPr txBox="1"/>
          <p:nvPr/>
        </p:nvSpPr>
        <p:spPr>
          <a:xfrm>
            <a:off x="8994154" y="4881890"/>
            <a:ext cx="1880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3E2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179768" y="3269080"/>
            <a:ext cx="1222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3E2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379736" y="1517301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3E2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5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308916" y="8863417"/>
            <a:ext cx="671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  <a:effectLst/>
              </a:rPr>
              <a:t>Creating Dashboards with MS-Excel like pro</a:t>
            </a:r>
            <a:endParaRPr lang="en-US" sz="2000" b="1" dirty="0">
              <a:solidFill>
                <a:srgbClr val="003E2C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  <a:effectLst/>
              </a:rPr>
              <a:t>Introduction to the problem statement.</a:t>
            </a:r>
            <a:endParaRPr lang="en-US" sz="2000" b="1" dirty="0">
              <a:solidFill>
                <a:srgbClr val="003E2C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  <a:effectLst/>
              </a:rPr>
              <a:t>Research for better problem-understanding</a:t>
            </a:r>
            <a:endParaRPr lang="en-US" sz="2000" b="1" dirty="0">
              <a:solidFill>
                <a:srgbClr val="003E2C"/>
              </a:solidFill>
              <a:effectLst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471713" y="7126509"/>
            <a:ext cx="99426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Approaching the problem statement solution.</a:t>
            </a:r>
            <a:endParaRPr lang="en-US" sz="2000" b="1" dirty="0">
              <a:solidFill>
                <a:srgbClr val="003E2C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Personal aspirations and challenges for better understanding of the problem statement</a:t>
            </a:r>
            <a:endParaRPr lang="en-US" sz="2000" b="1" dirty="0">
              <a:solidFill>
                <a:srgbClr val="003E2C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Creating a Business Research Document.</a:t>
            </a:r>
            <a:endParaRPr lang="en-US" sz="2000" b="1" dirty="0">
              <a:solidFill>
                <a:srgbClr val="003E2C"/>
              </a:solidFill>
            </a:endParaRPr>
          </a:p>
          <a:p>
            <a:endParaRPr lang="en-IN" dirty="0"/>
          </a:p>
        </p:txBody>
      </p:sp>
      <p:sp>
        <p:nvSpPr>
          <p:cNvPr id="137" name="TextBox 136"/>
          <p:cNvSpPr txBox="1"/>
          <p:nvPr/>
        </p:nvSpPr>
        <p:spPr>
          <a:xfrm>
            <a:off x="8764654" y="5264113"/>
            <a:ext cx="5042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effectLst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Collecting Data from different sources.</a:t>
            </a:r>
            <a:endParaRPr lang="en-US" sz="2000" b="1" dirty="0">
              <a:solidFill>
                <a:srgbClr val="003E2C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Cleaning Data using SQL.</a:t>
            </a:r>
            <a:endParaRPr lang="en-US" sz="2000" b="1" dirty="0">
              <a:solidFill>
                <a:srgbClr val="003E2C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Analysis of Business questions using SQL</a:t>
            </a:r>
            <a:r>
              <a:rPr lang="en-US" dirty="0">
                <a:solidFill>
                  <a:srgbClr val="141414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>
              <a:solidFill>
                <a:srgbClr val="141414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sp>
        <p:nvSpPr>
          <p:cNvPr id="138" name="TextBox 137"/>
          <p:cNvSpPr txBox="1"/>
          <p:nvPr/>
        </p:nvSpPr>
        <p:spPr>
          <a:xfrm>
            <a:off x="11985008" y="3708042"/>
            <a:ext cx="50428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Introduction to power bi</a:t>
            </a:r>
            <a:endParaRPr lang="en-US" sz="2000" b="1" dirty="0">
              <a:solidFill>
                <a:srgbClr val="003E2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Creating a comprehensive Dashboard and   focus area Dashboards</a:t>
            </a:r>
            <a:r>
              <a:rPr lang="en-US" dirty="0">
                <a:solidFill>
                  <a:srgbClr val="141414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>
              <a:solidFill>
                <a:srgbClr val="141414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sp>
        <p:nvSpPr>
          <p:cNvPr id="139" name="TextBox 138"/>
          <p:cNvSpPr txBox="1"/>
          <p:nvPr/>
        </p:nvSpPr>
        <p:spPr>
          <a:xfrm>
            <a:off x="15270190" y="1939073"/>
            <a:ext cx="301781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Data-driven Evaluation.</a:t>
            </a:r>
            <a:endParaRPr lang="en-US" sz="2000" b="1" dirty="0">
              <a:solidFill>
                <a:srgbClr val="003E2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Power Point slides for final insights</a:t>
            </a:r>
            <a:endParaRPr lang="en-US" sz="2000" b="1" dirty="0">
              <a:solidFill>
                <a:srgbClr val="003E2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E2C"/>
                </a:solidFill>
              </a:rPr>
              <a:t>Presentation for better business decision</a:t>
            </a:r>
            <a:r>
              <a:rPr lang="en-US" dirty="0">
                <a:solidFill>
                  <a:srgbClr val="141414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>
              <a:solidFill>
                <a:srgbClr val="141414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95300"/>
            <a:ext cx="116586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alt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esear</a:t>
            </a:r>
            <a:r>
              <a:rPr lang="en-IN" alt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</a:t>
            </a:r>
            <a:r>
              <a:rPr lang="en-IN" alt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problem statement</a:t>
            </a:r>
            <a:r>
              <a:rPr lang="en-US" sz="3200" b="1" spc="242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get a better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63400" y="2171700"/>
            <a:ext cx="5410200" cy="5502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46168"/>
            <a:ext cx="9144000" cy="135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200" b="1" u="sng" spc="-243" dirty="0">
                <a:solidFill>
                  <a:srgbClr val="0069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endParaRPr lang="en-US" sz="3200" b="1" spc="-243" dirty="0">
              <a:solidFill>
                <a:srgbClr val="0069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ctr">
              <a:lnSpc>
                <a:spcPts val="5670"/>
              </a:lnSpc>
            </a:pPr>
            <a:r>
              <a:rPr lang="en-US" sz="3200" b="1" spc="-243" dirty="0">
                <a:solidFill>
                  <a:srgbClr val="0069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Career Aspiration of Gen-Z</a:t>
            </a:r>
            <a:endParaRPr lang="en-US" sz="3200" b="1" spc="-243" dirty="0">
              <a:solidFill>
                <a:srgbClr val="0069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4120213"/>
            <a:ext cx="98298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sz="2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this problem statement</a:t>
            </a:r>
            <a:r>
              <a:rPr lang="en-US" sz="2200" b="0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 are going to discuss and understand about the Career Aspirations of Generation-Z who are going to be the 25-27% of the total workforce of our country by 2030, their contributions will be huge in the prospect of our countries and world economic growth.  In general Gen-Z are more focused towards fast growth (carrier &amp; financial), work-life balance, flexibility and environmental responsibility.</a:t>
            </a:r>
            <a:endParaRPr lang="en-US" sz="2200" b="0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/>
            <a:endParaRPr lang="en-US" sz="2200" b="0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/>
            <a:endParaRPr lang="en-US" sz="2200" b="0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/>
            <a:r>
              <a:rPr lang="en-US" sz="2200" b="0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Well, there are some new situations where Gen-Z are not understood properly as a result of which employers and employees are facing difficulties. So this analytical learning is focused</a:t>
            </a:r>
            <a:r>
              <a:rPr lang="en-US" sz="2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understanding the gap which might help the recruiters get the right people with right aspirations on board.</a:t>
            </a:r>
            <a:endParaRPr lang="en-US" sz="2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13639800" cy="768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 spc="242" dirty="0">
                <a:solidFill>
                  <a:srgbClr val="003E2C"/>
                </a:solidFill>
                <a:latin typeface="Raleway Medium"/>
              </a:rPr>
              <a:t>Business Research Document</a:t>
            </a:r>
            <a:endParaRPr lang="en-IN" sz="6000" b="1" dirty="0">
              <a:solidFill>
                <a:srgbClr val="003E2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1621495"/>
            <a:ext cx="56388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9" y="6210300"/>
            <a:ext cx="6411191" cy="3208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9" y="1621495"/>
            <a:ext cx="6411191" cy="3750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686300"/>
            <a:ext cx="5638800" cy="2381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7466061"/>
            <a:ext cx="5638800" cy="19523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4714" y="1621494"/>
            <a:ext cx="4876800" cy="39792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9230" y="6262252"/>
            <a:ext cx="4705762" cy="3156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10600" y="1877823"/>
            <a:ext cx="9144000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improves customer experience and drives better decision-making and overall growth for businesses across the board.</a:t>
            </a:r>
            <a:endParaRPr lang="en-US" sz="3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our problem statement we gathered data from the Gen-Zs through platforms like LinkedIn, Instagram, etc. </a:t>
            </a:r>
            <a:endParaRPr lang="en-US" sz="3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received around 31</a:t>
            </a:r>
            <a:r>
              <a:rPr lang="en-IN" alt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  <a:r>
              <a:rPr 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complete forms and around </a:t>
            </a:r>
            <a:r>
              <a:rPr lang="en-IN" alt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en-US" sz="3200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responses. The responses were roughly from 1800 different Postal codes across India.</a:t>
            </a:r>
            <a:endParaRPr lang="en-US" sz="32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70553"/>
            <a:ext cx="5867400" cy="87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IN" sz="5000" b="1" spc="242" dirty="0">
                <a:solidFill>
                  <a:srgbClr val="003E2C"/>
                </a:solidFill>
                <a:latin typeface="Raleway Medium"/>
              </a:rPr>
              <a:t>Data Collection</a:t>
            </a:r>
            <a:endParaRPr lang="en-IN" sz="5000" b="1" spc="242" dirty="0">
              <a:solidFill>
                <a:srgbClr val="003E2C"/>
              </a:solidFill>
              <a:latin typeface="Raleway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943100"/>
            <a:ext cx="7924800" cy="3200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8152689"/>
            <a:ext cx="7924800" cy="868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94616"/>
            <a:ext cx="7924800" cy="92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829240"/>
            <a:ext cx="7924800" cy="1425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486" y="114300"/>
            <a:ext cx="17161028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spc="-46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the data and Analysis of Business questions using SQL</a:t>
            </a:r>
            <a:endParaRPr lang="en-US" sz="6000" spc="-46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2324100"/>
            <a:ext cx="11811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3E2C"/>
                </a:solidFill>
              </a:rPr>
              <a:t>Worked on MYSQL Server Workbench. Imported data from csv and xlsx files to the server, wrote codes to get the answers to the required for the Analysis of Business questions.</a:t>
            </a:r>
            <a:endParaRPr lang="en-IN" sz="2800" dirty="0">
              <a:solidFill>
                <a:srgbClr val="003E2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003E2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3E2C"/>
                </a:solidFill>
              </a:rPr>
              <a:t>Solved business questions and here we have some snippets of the codes along with the outputs:</a:t>
            </a:r>
            <a:endParaRPr lang="en-IN" sz="2800" dirty="0">
              <a:solidFill>
                <a:srgbClr val="003E2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5556" y="1316887"/>
            <a:ext cx="4541914" cy="401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270" y="5518786"/>
            <a:ext cx="5791200" cy="4458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89" y="5513342"/>
            <a:ext cx="4643611" cy="4458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30" y="5513341"/>
            <a:ext cx="7186283" cy="4463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0" y="266700"/>
            <a:ext cx="10287000" cy="87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IN" sz="5000" b="1" spc="242" dirty="0">
                <a:solidFill>
                  <a:srgbClr val="003E2C"/>
                </a:solidFill>
                <a:latin typeface="Raleway Medium"/>
              </a:rPr>
              <a:t>Comprehensive  Dashboard</a:t>
            </a:r>
            <a:endParaRPr lang="en-IN" sz="5000" b="1" spc="242" dirty="0">
              <a:solidFill>
                <a:srgbClr val="003E2C"/>
              </a:solidFill>
              <a:latin typeface="Raleway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050" y="5807832"/>
            <a:ext cx="8932350" cy="4333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133019"/>
            <a:ext cx="9306104" cy="433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5839005"/>
            <a:ext cx="8315504" cy="4333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204630"/>
            <a:ext cx="670560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3E2C"/>
                </a:solidFill>
              </a:rPr>
              <a:t>Comprehensive dashboards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Customer Service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Finance Dashboard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Orders Dashboard</a:t>
            </a:r>
            <a:endParaRPr lang="en-IN" sz="2400" b="1" dirty="0">
              <a:solidFill>
                <a:srgbClr val="003E2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4457701"/>
            <a:ext cx="8839200" cy="556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266700"/>
            <a:ext cx="9144000" cy="87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IN" sz="5000" b="1" spc="242" dirty="0">
                <a:solidFill>
                  <a:srgbClr val="003E2C"/>
                </a:solidFill>
                <a:latin typeface="Raleway Medium"/>
              </a:rPr>
              <a:t>Functional Dashboard</a:t>
            </a:r>
            <a:endParaRPr lang="en-IN" sz="5000" b="1" spc="242" dirty="0">
              <a:solidFill>
                <a:srgbClr val="003E2C"/>
              </a:solidFill>
              <a:latin typeface="Raleway Medium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1137579"/>
            <a:ext cx="8305800" cy="4267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9" y="5753100"/>
            <a:ext cx="8305800" cy="426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8754" y="1891811"/>
            <a:ext cx="7339447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3E2C"/>
                </a:solidFill>
              </a:rPr>
              <a:t>Functional dashboards for Gen-Z Career Aspiration 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Mission Aspirations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Manager Aspirations</a:t>
            </a:r>
            <a:endParaRPr lang="en-IN" sz="2400" b="1" dirty="0">
              <a:solidFill>
                <a:srgbClr val="003E2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003E2C"/>
                </a:solidFill>
              </a:rPr>
              <a:t>Learning Aspirations</a:t>
            </a:r>
            <a:endParaRPr lang="en-IN" sz="2400" b="1" dirty="0">
              <a:solidFill>
                <a:srgbClr val="003E2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letters on a white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300"/>
            <a:ext cx="5257800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2857500"/>
            <a:ext cx="14782800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BYJU'S is India's largest ed-tech company </a:t>
            </a:r>
            <a:endParaRPr lang="en-US" sz="2800" b="1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was Launched in the year 2015.</a:t>
            </a:r>
            <a:endParaRPr lang="en-US" sz="2800" b="1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BYJU'S offers highly personalized and effective learning programs for classes 1 - 12 (K-12), and aspirants of competitive exams.</a:t>
            </a:r>
            <a:endParaRPr lang="en-US" sz="2800" b="1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3E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a global reach and operates in over more 15 countries.</a:t>
            </a:r>
            <a:endParaRPr lang="en-US" sz="2800" b="1" i="0" dirty="0">
              <a:solidFill>
                <a:srgbClr val="003E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3E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50 million registered students, BYJU'S has become one of the most preferred education platforms across the globe.</a:t>
            </a:r>
            <a:endParaRPr lang="en-US" sz="2800" b="1" dirty="0">
              <a:solidFill>
                <a:srgbClr val="003E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3509</Words>
  <Application>WPS Presentation</Application>
  <PresentationFormat>Custom</PresentationFormat>
  <Paragraphs>106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Raleway Medium</vt:lpstr>
      <vt:lpstr>Calibri</vt:lpstr>
      <vt:lpstr>Open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dc:creator>Nipun</dc:creator>
  <cp:lastModifiedBy>shakt</cp:lastModifiedBy>
  <cp:revision>29</cp:revision>
  <dcterms:created xsi:type="dcterms:W3CDTF">2006-08-16T00:00:00Z</dcterms:created>
  <dcterms:modified xsi:type="dcterms:W3CDTF">2023-12-02T09:14:53Z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2023-11-30T11:56:41Z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07a8731d-daa5-42f8-b750-d99ec9f41ce2</vt:lpwstr>
  </property>
  <property fmtid="{D5CDD505-2E9C-101B-9397-08002B2CF9AE}" pid="7" name="MSIP_Label_defa4170-0d19-0005-0004-bc88714345d2_ActionId">
    <vt:lpwstr>d91dfaeb-fbf0-465f-a485-bceef267614f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BE5F6000455B42219AFBFCEF075F5586_12</vt:lpwstr>
  </property>
  <property fmtid="{D5CDD505-2E9C-101B-9397-08002B2CF9AE}" pid="10" name="KSOProductBuildVer">
    <vt:lpwstr>1033-12.2.0.13306</vt:lpwstr>
  </property>
</Properties>
</file>